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8"/>
  </p:notesMasterIdLst>
  <p:handoutMasterIdLst>
    <p:handoutMasterId r:id="rId59"/>
  </p:handoutMasterIdLst>
  <p:sldIdLst>
    <p:sldId id="259" r:id="rId2"/>
    <p:sldId id="324" r:id="rId3"/>
    <p:sldId id="348" r:id="rId4"/>
    <p:sldId id="378" r:id="rId5"/>
    <p:sldId id="265" r:id="rId6"/>
    <p:sldId id="267" r:id="rId7"/>
    <p:sldId id="344" r:id="rId8"/>
    <p:sldId id="271" r:id="rId9"/>
    <p:sldId id="326" r:id="rId10"/>
    <p:sldId id="327" r:id="rId11"/>
    <p:sldId id="349" r:id="rId12"/>
    <p:sldId id="354" r:id="rId13"/>
    <p:sldId id="375" r:id="rId14"/>
    <p:sldId id="323" r:id="rId15"/>
    <p:sldId id="376" r:id="rId16"/>
    <p:sldId id="383" r:id="rId17"/>
    <p:sldId id="382" r:id="rId18"/>
    <p:sldId id="391" r:id="rId19"/>
    <p:sldId id="377" r:id="rId20"/>
    <p:sldId id="356" r:id="rId21"/>
    <p:sldId id="357" r:id="rId22"/>
    <p:sldId id="328" r:id="rId23"/>
    <p:sldId id="358" r:id="rId24"/>
    <p:sldId id="359" r:id="rId25"/>
    <p:sldId id="329" r:id="rId26"/>
    <p:sldId id="330" r:id="rId27"/>
    <p:sldId id="331" r:id="rId28"/>
    <p:sldId id="346" r:id="rId29"/>
    <p:sldId id="332" r:id="rId30"/>
    <p:sldId id="370" r:id="rId31"/>
    <p:sldId id="335" r:id="rId32"/>
    <p:sldId id="360" r:id="rId33"/>
    <p:sldId id="351" r:id="rId34"/>
    <p:sldId id="336" r:id="rId35"/>
    <p:sldId id="337" r:id="rId36"/>
    <p:sldId id="361" r:id="rId37"/>
    <p:sldId id="362" r:id="rId38"/>
    <p:sldId id="384" r:id="rId39"/>
    <p:sldId id="385" r:id="rId40"/>
    <p:sldId id="386" r:id="rId41"/>
    <p:sldId id="365" r:id="rId42"/>
    <p:sldId id="345" r:id="rId43"/>
    <p:sldId id="366" r:id="rId44"/>
    <p:sldId id="367" r:id="rId45"/>
    <p:sldId id="368" r:id="rId46"/>
    <p:sldId id="369" r:id="rId47"/>
    <p:sldId id="371" r:id="rId48"/>
    <p:sldId id="388" r:id="rId49"/>
    <p:sldId id="389" r:id="rId50"/>
    <p:sldId id="390" r:id="rId51"/>
    <p:sldId id="373" r:id="rId52"/>
    <p:sldId id="339" r:id="rId53"/>
    <p:sldId id="374" r:id="rId54"/>
    <p:sldId id="380" r:id="rId55"/>
    <p:sldId id="347" r:id="rId56"/>
    <p:sldId id="317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89" autoAdjust="0"/>
  </p:normalViewPr>
  <p:slideViewPr>
    <p:cSldViewPr>
      <p:cViewPr>
        <p:scale>
          <a:sx n="57" d="100"/>
          <a:sy n="57" d="100"/>
        </p:scale>
        <p:origin x="-81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53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6.7\ats_share\obmennaya\&#1054;&#1090;&#1076;&#1077;&#1083;%20&#1080;&#1085;&#1092;&#1086;&#1088;&#1084;&#1072;&#1094;&#1080;&#1086;&#1085;&#1085;&#1099;&#1093;%20&#1090;&#1077;&#1093;&#1085;&#1086;&#1083;&#1086;&#1075;&#1080;&#1081;\&#1075;&#1088;&#1072;&#1092;&#1080;&#108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2000" b="1" i="0" baseline="0" dirty="0">
                <a:latin typeface="Times New Roman" pitchFamily="18" charset="0"/>
                <a:cs typeface="Times New Roman" pitchFamily="18" charset="0"/>
              </a:rPr>
              <a:t>Сотрудники кафедр ИСИ, которые зарегистрировали номер ORCID и передали свои данные в библиотеку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243362823234064"/>
          <c:y val="3.6485529385623827E-2"/>
        </c:manualLayout>
      </c:layout>
    </c:title>
    <c:plotArea>
      <c:layout>
        <c:manualLayout>
          <c:layoutTarget val="inner"/>
          <c:xMode val="edge"/>
          <c:yMode val="edge"/>
          <c:x val="3.8689049169975266E-2"/>
          <c:y val="0.22592066489966722"/>
          <c:w val="0.94429286122204747"/>
          <c:h val="0.71648652795192069"/>
        </c:manualLayout>
      </c:layout>
      <c:barChart>
        <c:barDir val="col"/>
        <c:grouping val="clustere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Лист1!$A$1:$A$10</c:f>
              <c:strCache>
                <c:ptCount val="10"/>
                <c:pt idx="0">
                  <c:v>ЗБКтаТС</c:v>
                </c:pt>
                <c:pt idx="1">
                  <c:v>МДтаПК</c:v>
                </c:pt>
                <c:pt idx="2">
                  <c:v>ТМ</c:v>
                </c:pt>
                <c:pt idx="3">
                  <c:v>ОМ</c:v>
                </c:pt>
                <c:pt idx="4">
                  <c:v>Бмех</c:v>
                </c:pt>
                <c:pt idx="5">
                  <c:v>Філософії</c:v>
                </c:pt>
                <c:pt idx="6">
                  <c:v>ТБВ</c:v>
                </c:pt>
                <c:pt idx="7">
                  <c:v>ОБіОП</c:v>
                </c:pt>
                <c:pt idx="8">
                  <c:v>ВМ</c:v>
                </c:pt>
                <c:pt idx="9">
                  <c:v>ФізВих</c:v>
                </c:pt>
              </c:strCache>
            </c:strRef>
          </c:cat>
          <c:val>
            <c:numRef>
              <c:f>Лист1!$B$1:$B$10</c:f>
              <c:numCache>
                <c:formatCode>General</c:formatCode>
                <c:ptCount val="10"/>
                <c:pt idx="0">
                  <c:v>15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2</c:v>
                </c:pt>
                <c:pt idx="6">
                  <c:v>5</c:v>
                </c:pt>
                <c:pt idx="7">
                  <c:v>3</c:v>
                </c:pt>
                <c:pt idx="8">
                  <c:v>11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C3-42AD-9A90-62FF2C3866F7}"/>
            </c:ext>
          </c:extLst>
        </c:ser>
        <c:axId val="35901824"/>
        <c:axId val="35903360"/>
      </c:barChart>
      <c:catAx>
        <c:axId val="359018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903360"/>
        <c:crosses val="autoZero"/>
        <c:auto val="1"/>
        <c:lblAlgn val="ctr"/>
        <c:lblOffset val="100"/>
      </c:catAx>
      <c:valAx>
        <c:axId val="359033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901824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06B4D-37A1-4CE0-9255-F07FED40E7F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23815CA-E492-4A88-94D9-35F85A5AE80B}">
      <dgm:prSet phldrT="[Текст]" custT="1"/>
      <dgm:spPr/>
      <dgm:t>
        <a:bodyPr/>
        <a:lstStyle/>
        <a:p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Наукометрические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базы </a:t>
          </a:r>
          <a:endParaRPr lang="uk-UA" sz="1800" b="1" dirty="0">
            <a:latin typeface="Times New Roman" pitchFamily="18" charset="0"/>
            <a:cs typeface="Times New Roman" pitchFamily="18" charset="0"/>
          </a:endParaRPr>
        </a:p>
      </dgm:t>
    </dgm:pt>
    <dgm:pt modelId="{5A2BCA79-CE5E-43F3-A2EF-CAEBF4961BF8}" type="parTrans" cxnId="{7197C1A0-5E0D-4618-8DB5-276C99A4666D}">
      <dgm:prSet/>
      <dgm:spPr/>
      <dgm:t>
        <a:bodyPr/>
        <a:lstStyle/>
        <a:p>
          <a:endParaRPr lang="uk-UA"/>
        </a:p>
      </dgm:t>
    </dgm:pt>
    <dgm:pt modelId="{2A5CDBF4-FCA5-4829-8EF6-F3B8044186AB}" type="sibTrans" cxnId="{7197C1A0-5E0D-4618-8DB5-276C99A4666D}">
      <dgm:prSet/>
      <dgm:spPr/>
      <dgm:t>
        <a:bodyPr/>
        <a:lstStyle/>
        <a:p>
          <a:endParaRPr lang="uk-UA"/>
        </a:p>
      </dgm:t>
    </dgm:pt>
    <dgm:pt modelId="{A0136331-009E-4CAA-91E1-73D50B0E81D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Глобальные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Категория «А»</a:t>
          </a:r>
          <a:endParaRPr lang="uk-UA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023BE40-41C5-49F7-B6DA-E965971C13D6}" type="parTrans" cxnId="{DEFE678D-BC52-45FF-A01C-4901D252ADC9}">
      <dgm:prSet/>
      <dgm:spPr/>
      <dgm:t>
        <a:bodyPr/>
        <a:lstStyle/>
        <a:p>
          <a:endParaRPr lang="uk-UA"/>
        </a:p>
      </dgm:t>
    </dgm:pt>
    <dgm:pt modelId="{701F2936-A60E-4817-93F8-977A84F295F3}" type="sibTrans" cxnId="{DEFE678D-BC52-45FF-A01C-4901D252ADC9}">
      <dgm:prSet/>
      <dgm:spPr/>
      <dgm:t>
        <a:bodyPr/>
        <a:lstStyle/>
        <a:p>
          <a:endParaRPr lang="uk-UA"/>
        </a:p>
      </dgm:t>
    </dgm:pt>
    <dgm:pt modelId="{798A3480-BDD8-4BCF-A011-6CF3D4EDB752}">
      <dgm:prSet phldrT="[Текст]" custT="1"/>
      <dgm:spPr/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Scopus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46970A-C0C5-4CAD-9897-2D1FAACC81E7}" type="parTrans" cxnId="{A7B2DA24-B323-4784-BA30-1080C2EDB48E}">
      <dgm:prSet/>
      <dgm:spPr/>
      <dgm:t>
        <a:bodyPr/>
        <a:lstStyle/>
        <a:p>
          <a:endParaRPr lang="uk-UA"/>
        </a:p>
      </dgm:t>
    </dgm:pt>
    <dgm:pt modelId="{1995D2F0-8153-48B9-809C-8BD59DD23BB8}" type="sibTrans" cxnId="{A7B2DA24-B323-4784-BA30-1080C2EDB48E}">
      <dgm:prSet/>
      <dgm:spPr/>
      <dgm:t>
        <a:bodyPr/>
        <a:lstStyle/>
        <a:p>
          <a:endParaRPr lang="uk-UA"/>
        </a:p>
      </dgm:t>
    </dgm:pt>
    <dgm:pt modelId="{93FE0A0D-A18F-43AC-B6A6-4477A27F6592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Web of Science</a:t>
          </a:r>
          <a:endParaRPr lang="uk-UA" sz="1600" b="1" dirty="0">
            <a:latin typeface="Times New Roman" pitchFamily="18" charset="0"/>
            <a:cs typeface="Times New Roman" pitchFamily="18" charset="0"/>
          </a:endParaRPr>
        </a:p>
      </dgm:t>
    </dgm:pt>
    <dgm:pt modelId="{27588087-B04D-46F7-8500-AEFFB91ED8F2}" type="parTrans" cxnId="{75707900-37A6-4297-9883-A21B526D3470}">
      <dgm:prSet/>
      <dgm:spPr/>
      <dgm:t>
        <a:bodyPr/>
        <a:lstStyle/>
        <a:p>
          <a:endParaRPr lang="uk-UA"/>
        </a:p>
      </dgm:t>
    </dgm:pt>
    <dgm:pt modelId="{1D78735D-A94A-437E-8743-12403FA4414F}" type="sibTrans" cxnId="{75707900-37A6-4297-9883-A21B526D3470}">
      <dgm:prSet/>
      <dgm:spPr/>
      <dgm:t>
        <a:bodyPr/>
        <a:lstStyle/>
        <a:p>
          <a:endParaRPr lang="uk-UA"/>
        </a:p>
      </dgm:t>
    </dgm:pt>
    <dgm:pt modelId="{9CA5583C-92D1-4A0C-BD60-885CE66A1D9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Категория «Б» </a:t>
          </a:r>
        </a:p>
        <a:p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или «В»</a:t>
          </a:r>
          <a:endParaRPr lang="uk-UA" sz="14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FDD335-CE88-4CB2-9A3A-6B697D8ED91F}" type="parTrans" cxnId="{171AA1E6-EF62-4719-AFE5-08CA22C807B1}">
      <dgm:prSet/>
      <dgm:spPr/>
      <dgm:t>
        <a:bodyPr/>
        <a:lstStyle/>
        <a:p>
          <a:endParaRPr lang="uk-UA"/>
        </a:p>
      </dgm:t>
    </dgm:pt>
    <dgm:pt modelId="{DC24E277-83B6-41B3-A67C-4F2710CCDDAD}" type="sibTrans" cxnId="{171AA1E6-EF62-4719-AFE5-08CA22C807B1}">
      <dgm:prSet/>
      <dgm:spPr/>
      <dgm:t>
        <a:bodyPr/>
        <a:lstStyle/>
        <a:p>
          <a:endParaRPr lang="uk-UA"/>
        </a:p>
      </dgm:t>
    </dgm:pt>
    <dgm:pt modelId="{2AADB788-CE69-478D-9F84-E6D7FC3BC99B}">
      <dgm:prSet phldrT="[Текст]"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- Index Copernicus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en-US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- Google Scholar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en-US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РИНЦ;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dirty="0" err="1" smtClean="0">
              <a:latin typeface="Times New Roman" pitchFamily="18" charset="0"/>
              <a:cs typeface="Times New Roman" pitchFamily="18" charset="0"/>
            </a:rPr>
            <a:t>Библиометрика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украинской науки</a:t>
          </a: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Open Ukrainian Citation Index (OUCI)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600" b="1" dirty="0" err="1" smtClean="0">
              <a:latin typeface="Times New Roman" pitchFamily="18" charset="0"/>
              <a:cs typeface="Times New Roman" pitchFamily="18" charset="0"/>
            </a:rPr>
            <a:t>Scinapse</a:t>
          </a:r>
          <a:endParaRPr lang="ru-RU" sz="16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5E8FA11D-C015-4ABE-B2B7-04F5460667EA}" type="parTrans" cxnId="{2CF98E3B-D3BB-4D4D-901F-572DC2D83E85}">
      <dgm:prSet/>
      <dgm:spPr/>
      <dgm:t>
        <a:bodyPr/>
        <a:lstStyle/>
        <a:p>
          <a:endParaRPr lang="uk-UA"/>
        </a:p>
      </dgm:t>
    </dgm:pt>
    <dgm:pt modelId="{DB875809-A5F7-41B8-83F0-A34B78CAA63F}" type="sibTrans" cxnId="{2CF98E3B-D3BB-4D4D-901F-572DC2D83E85}">
      <dgm:prSet/>
      <dgm:spPr/>
      <dgm:t>
        <a:bodyPr/>
        <a:lstStyle/>
        <a:p>
          <a:endParaRPr lang="uk-UA"/>
        </a:p>
      </dgm:t>
    </dgm:pt>
    <dgm:pt modelId="{6B6EED4B-AA68-48D5-A72D-C224E4BA8484}" type="pres">
      <dgm:prSet presAssocID="{04806B4D-37A1-4CE0-9255-F07FED40E7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EC76BF76-08FB-4BF1-BD9C-8FEF6FD74F69}" type="pres">
      <dgm:prSet presAssocID="{E23815CA-E492-4A88-94D9-35F85A5AE80B}" presName="hierRoot1" presStyleCnt="0"/>
      <dgm:spPr/>
    </dgm:pt>
    <dgm:pt modelId="{84B91F44-85B6-4F81-8A79-0FF974773941}" type="pres">
      <dgm:prSet presAssocID="{E23815CA-E492-4A88-94D9-35F85A5AE80B}" presName="composite" presStyleCnt="0"/>
      <dgm:spPr/>
    </dgm:pt>
    <dgm:pt modelId="{1E702996-A131-4C00-83E2-A102A9DCFA0A}" type="pres">
      <dgm:prSet presAssocID="{E23815CA-E492-4A88-94D9-35F85A5AE80B}" presName="background" presStyleLbl="node0" presStyleIdx="0" presStyleCn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FE5C214-D372-4F4A-929D-33EA10FED436}" type="pres">
      <dgm:prSet presAssocID="{E23815CA-E492-4A88-94D9-35F85A5AE80B}" presName="text" presStyleLbl="fgAcc0" presStyleIdx="0" presStyleCnt="1" custScaleX="162646" custLinFactNeighborX="-5528" custLinFactNeighborY="-869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3C612D5-6D25-4C05-A5C9-50BC94E94A49}" type="pres">
      <dgm:prSet presAssocID="{E23815CA-E492-4A88-94D9-35F85A5AE80B}" presName="hierChild2" presStyleCnt="0"/>
      <dgm:spPr/>
    </dgm:pt>
    <dgm:pt modelId="{60E793D5-AA03-43ED-AE42-A5641293C111}" type="pres">
      <dgm:prSet presAssocID="{6023BE40-41C5-49F7-B6DA-E965971C13D6}" presName="Name10" presStyleLbl="parChTrans1D2" presStyleIdx="0" presStyleCnt="2"/>
      <dgm:spPr/>
      <dgm:t>
        <a:bodyPr/>
        <a:lstStyle/>
        <a:p>
          <a:endParaRPr lang="uk-UA"/>
        </a:p>
      </dgm:t>
    </dgm:pt>
    <dgm:pt modelId="{3A73444F-BA95-46EB-B283-1F6149B63AE1}" type="pres">
      <dgm:prSet presAssocID="{A0136331-009E-4CAA-91E1-73D50B0E81D9}" presName="hierRoot2" presStyleCnt="0"/>
      <dgm:spPr/>
    </dgm:pt>
    <dgm:pt modelId="{27E91DC9-3541-4453-88D4-552B1EBC1B35}" type="pres">
      <dgm:prSet presAssocID="{A0136331-009E-4CAA-91E1-73D50B0E81D9}" presName="composite2" presStyleCnt="0"/>
      <dgm:spPr/>
    </dgm:pt>
    <dgm:pt modelId="{D25D673D-1ACB-4C59-B91B-66C9720A0DA3}" type="pres">
      <dgm:prSet presAssocID="{A0136331-009E-4CAA-91E1-73D50B0E81D9}" presName="background2" presStyleLbl="node2" presStyleIdx="0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30553C2-49B7-4C3C-932A-91411EBE0E48}" type="pres">
      <dgm:prSet presAssocID="{A0136331-009E-4CAA-91E1-73D50B0E81D9}" presName="text2" presStyleLbl="fgAcc2" presStyleIdx="0" presStyleCnt="2" custScaleX="11956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DCF3E59-582C-469F-A3C3-15F4F5A4CFE9}" type="pres">
      <dgm:prSet presAssocID="{A0136331-009E-4CAA-91E1-73D50B0E81D9}" presName="hierChild3" presStyleCnt="0"/>
      <dgm:spPr/>
    </dgm:pt>
    <dgm:pt modelId="{D2234E97-7528-47BE-B80B-48D9F82C29E4}" type="pres">
      <dgm:prSet presAssocID="{2F46970A-C0C5-4CAD-9897-2D1FAACC81E7}" presName="Name17" presStyleLbl="parChTrans1D3" presStyleIdx="0" presStyleCnt="3"/>
      <dgm:spPr/>
      <dgm:t>
        <a:bodyPr/>
        <a:lstStyle/>
        <a:p>
          <a:endParaRPr lang="uk-UA"/>
        </a:p>
      </dgm:t>
    </dgm:pt>
    <dgm:pt modelId="{584DE7A5-4AE0-4A40-8E2D-D8B3AC74E200}" type="pres">
      <dgm:prSet presAssocID="{798A3480-BDD8-4BCF-A011-6CF3D4EDB752}" presName="hierRoot3" presStyleCnt="0"/>
      <dgm:spPr/>
    </dgm:pt>
    <dgm:pt modelId="{B19F4310-EC46-4274-8432-F6FC2C32450D}" type="pres">
      <dgm:prSet presAssocID="{798A3480-BDD8-4BCF-A011-6CF3D4EDB752}" presName="composite3" presStyleCnt="0"/>
      <dgm:spPr/>
    </dgm:pt>
    <dgm:pt modelId="{19A1AECB-264C-4D73-A440-CF2EFA55E092}" type="pres">
      <dgm:prSet presAssocID="{798A3480-BDD8-4BCF-A011-6CF3D4EDB752}" presName="background3" presStyleLbl="node3" presStyleIdx="0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E3B548C-AD88-4DF4-A53B-2556314EEEDF}" type="pres">
      <dgm:prSet presAssocID="{798A3480-BDD8-4BCF-A011-6CF3D4EDB752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3BD5393-4C03-4F12-A5E1-B5A508E58FD7}" type="pres">
      <dgm:prSet presAssocID="{798A3480-BDD8-4BCF-A011-6CF3D4EDB752}" presName="hierChild4" presStyleCnt="0"/>
      <dgm:spPr/>
    </dgm:pt>
    <dgm:pt modelId="{6A59E7F9-BBB2-4F37-809D-B0EF5CCBD4EE}" type="pres">
      <dgm:prSet presAssocID="{27588087-B04D-46F7-8500-AEFFB91ED8F2}" presName="Name17" presStyleLbl="parChTrans1D3" presStyleIdx="1" presStyleCnt="3"/>
      <dgm:spPr/>
      <dgm:t>
        <a:bodyPr/>
        <a:lstStyle/>
        <a:p>
          <a:endParaRPr lang="uk-UA"/>
        </a:p>
      </dgm:t>
    </dgm:pt>
    <dgm:pt modelId="{2836A896-C5E0-4E27-9082-A4D02D7BCB28}" type="pres">
      <dgm:prSet presAssocID="{93FE0A0D-A18F-43AC-B6A6-4477A27F6592}" presName="hierRoot3" presStyleCnt="0"/>
      <dgm:spPr/>
    </dgm:pt>
    <dgm:pt modelId="{504DB8F0-32B0-46DB-8083-AAAAB01C6C95}" type="pres">
      <dgm:prSet presAssocID="{93FE0A0D-A18F-43AC-B6A6-4477A27F6592}" presName="composite3" presStyleCnt="0"/>
      <dgm:spPr/>
    </dgm:pt>
    <dgm:pt modelId="{B8EE8E50-F427-4FED-8DBD-DF297D961D08}" type="pres">
      <dgm:prSet presAssocID="{93FE0A0D-A18F-43AC-B6A6-4477A27F6592}" presName="background3" presStyleLbl="node3" presStyleIdx="1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9D8DCE3-FE4E-4178-A3D1-889BFA168752}" type="pres">
      <dgm:prSet presAssocID="{93FE0A0D-A18F-43AC-B6A6-4477A27F659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B34C352-3398-463D-A898-9C013E4C45AA}" type="pres">
      <dgm:prSet presAssocID="{93FE0A0D-A18F-43AC-B6A6-4477A27F6592}" presName="hierChild4" presStyleCnt="0"/>
      <dgm:spPr/>
    </dgm:pt>
    <dgm:pt modelId="{8FD865BC-4264-499E-84E9-80BF2757C8C0}" type="pres">
      <dgm:prSet presAssocID="{9DFDD335-CE88-4CB2-9A3A-6B697D8ED91F}" presName="Name10" presStyleLbl="parChTrans1D2" presStyleIdx="1" presStyleCnt="2"/>
      <dgm:spPr/>
      <dgm:t>
        <a:bodyPr/>
        <a:lstStyle/>
        <a:p>
          <a:endParaRPr lang="uk-UA"/>
        </a:p>
      </dgm:t>
    </dgm:pt>
    <dgm:pt modelId="{F4F3982D-2A96-49B0-94E6-F80A481EC2A5}" type="pres">
      <dgm:prSet presAssocID="{9CA5583C-92D1-4A0C-BD60-885CE66A1D9A}" presName="hierRoot2" presStyleCnt="0"/>
      <dgm:spPr/>
    </dgm:pt>
    <dgm:pt modelId="{5650058E-58C4-407F-A4D4-35D357EF5E9A}" type="pres">
      <dgm:prSet presAssocID="{9CA5583C-92D1-4A0C-BD60-885CE66A1D9A}" presName="composite2" presStyleCnt="0"/>
      <dgm:spPr/>
    </dgm:pt>
    <dgm:pt modelId="{CA86D9ED-5645-41F7-A12E-E42D2964003B}" type="pres">
      <dgm:prSet presAssocID="{9CA5583C-92D1-4A0C-BD60-885CE66A1D9A}" presName="background2" presStyleLbl="node2" presStyleIdx="1" presStyleCnt="2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2D6F27F-31C5-47D7-A98C-93F15E17889E}" type="pres">
      <dgm:prSet presAssocID="{9CA5583C-92D1-4A0C-BD60-885CE66A1D9A}" presName="text2" presStyleLbl="fgAcc2" presStyleIdx="1" presStyleCnt="2" custScaleX="1090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F93EE74-5CBE-4DA5-A13D-7F0C1708187E}" type="pres">
      <dgm:prSet presAssocID="{9CA5583C-92D1-4A0C-BD60-885CE66A1D9A}" presName="hierChild3" presStyleCnt="0"/>
      <dgm:spPr/>
    </dgm:pt>
    <dgm:pt modelId="{2CEB8CA2-290D-4CDA-A637-5B84339C4595}" type="pres">
      <dgm:prSet presAssocID="{5E8FA11D-C015-4ABE-B2B7-04F5460667EA}" presName="Name17" presStyleLbl="parChTrans1D3" presStyleIdx="2" presStyleCnt="3"/>
      <dgm:spPr/>
      <dgm:t>
        <a:bodyPr/>
        <a:lstStyle/>
        <a:p>
          <a:endParaRPr lang="uk-UA"/>
        </a:p>
      </dgm:t>
    </dgm:pt>
    <dgm:pt modelId="{D982793B-E1E7-4D92-A513-67F54C640796}" type="pres">
      <dgm:prSet presAssocID="{2AADB788-CE69-478D-9F84-E6D7FC3BC99B}" presName="hierRoot3" presStyleCnt="0"/>
      <dgm:spPr/>
    </dgm:pt>
    <dgm:pt modelId="{3F8BB029-DC62-4E0C-8443-1DE0E3FB0FD9}" type="pres">
      <dgm:prSet presAssocID="{2AADB788-CE69-478D-9F84-E6D7FC3BC99B}" presName="composite3" presStyleCnt="0"/>
      <dgm:spPr/>
    </dgm:pt>
    <dgm:pt modelId="{C79D6AD8-08DD-45EA-B4D1-AE16D5EAFAD1}" type="pres">
      <dgm:prSet presAssocID="{2AADB788-CE69-478D-9F84-E6D7FC3BC99B}" presName="background3" presStyleLbl="node3" presStyleIdx="2" presStyleCnt="3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EC92057-63E1-4E95-9BBB-F74EA50603AE}" type="pres">
      <dgm:prSet presAssocID="{2AADB788-CE69-478D-9F84-E6D7FC3BC99B}" presName="text3" presStyleLbl="fgAcc3" presStyleIdx="2" presStyleCnt="3" custScaleX="134997" custScaleY="23716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860D060-E422-4DC5-AEE9-75BE8CD834A5}" type="pres">
      <dgm:prSet presAssocID="{2AADB788-CE69-478D-9F84-E6D7FC3BC99B}" presName="hierChild4" presStyleCnt="0"/>
      <dgm:spPr/>
    </dgm:pt>
  </dgm:ptLst>
  <dgm:cxnLst>
    <dgm:cxn modelId="{DEFE678D-BC52-45FF-A01C-4901D252ADC9}" srcId="{E23815CA-E492-4A88-94D9-35F85A5AE80B}" destId="{A0136331-009E-4CAA-91E1-73D50B0E81D9}" srcOrd="0" destOrd="0" parTransId="{6023BE40-41C5-49F7-B6DA-E965971C13D6}" sibTransId="{701F2936-A60E-4817-93F8-977A84F295F3}"/>
    <dgm:cxn modelId="{87C1A9C1-F152-45E9-A856-4B1C33F5D059}" type="presOf" srcId="{2AADB788-CE69-478D-9F84-E6D7FC3BC99B}" destId="{DEC92057-63E1-4E95-9BBB-F74EA50603AE}" srcOrd="0" destOrd="0" presId="urn:microsoft.com/office/officeart/2005/8/layout/hierarchy1"/>
    <dgm:cxn modelId="{8C0AF0E8-90A5-415D-AF43-7436C780BC23}" type="presOf" srcId="{9DFDD335-CE88-4CB2-9A3A-6B697D8ED91F}" destId="{8FD865BC-4264-499E-84E9-80BF2757C8C0}" srcOrd="0" destOrd="0" presId="urn:microsoft.com/office/officeart/2005/8/layout/hierarchy1"/>
    <dgm:cxn modelId="{F6663020-1387-4DF3-861E-044AC67819E7}" type="presOf" srcId="{2F46970A-C0C5-4CAD-9897-2D1FAACC81E7}" destId="{D2234E97-7528-47BE-B80B-48D9F82C29E4}" srcOrd="0" destOrd="0" presId="urn:microsoft.com/office/officeart/2005/8/layout/hierarchy1"/>
    <dgm:cxn modelId="{A7B2DA24-B323-4784-BA30-1080C2EDB48E}" srcId="{A0136331-009E-4CAA-91E1-73D50B0E81D9}" destId="{798A3480-BDD8-4BCF-A011-6CF3D4EDB752}" srcOrd="0" destOrd="0" parTransId="{2F46970A-C0C5-4CAD-9897-2D1FAACC81E7}" sibTransId="{1995D2F0-8153-48B9-809C-8BD59DD23BB8}"/>
    <dgm:cxn modelId="{2CF98E3B-D3BB-4D4D-901F-572DC2D83E85}" srcId="{9CA5583C-92D1-4A0C-BD60-885CE66A1D9A}" destId="{2AADB788-CE69-478D-9F84-E6D7FC3BC99B}" srcOrd="0" destOrd="0" parTransId="{5E8FA11D-C015-4ABE-B2B7-04F5460667EA}" sibTransId="{DB875809-A5F7-41B8-83F0-A34B78CAA63F}"/>
    <dgm:cxn modelId="{171AA1E6-EF62-4719-AFE5-08CA22C807B1}" srcId="{E23815CA-E492-4A88-94D9-35F85A5AE80B}" destId="{9CA5583C-92D1-4A0C-BD60-885CE66A1D9A}" srcOrd="1" destOrd="0" parTransId="{9DFDD335-CE88-4CB2-9A3A-6B697D8ED91F}" sibTransId="{DC24E277-83B6-41B3-A67C-4F2710CCDDAD}"/>
    <dgm:cxn modelId="{34275FEB-DF8D-4646-891F-213D9FDCF75C}" type="presOf" srcId="{27588087-B04D-46F7-8500-AEFFB91ED8F2}" destId="{6A59E7F9-BBB2-4F37-809D-B0EF5CCBD4EE}" srcOrd="0" destOrd="0" presId="urn:microsoft.com/office/officeart/2005/8/layout/hierarchy1"/>
    <dgm:cxn modelId="{F66709BA-4A81-4001-AA2C-2058D96307BC}" type="presOf" srcId="{9CA5583C-92D1-4A0C-BD60-885CE66A1D9A}" destId="{D2D6F27F-31C5-47D7-A98C-93F15E17889E}" srcOrd="0" destOrd="0" presId="urn:microsoft.com/office/officeart/2005/8/layout/hierarchy1"/>
    <dgm:cxn modelId="{8CDEF462-961B-44E6-B749-A32E30D25946}" type="presOf" srcId="{04806B4D-37A1-4CE0-9255-F07FED40E7F3}" destId="{6B6EED4B-AA68-48D5-A72D-C224E4BA8484}" srcOrd="0" destOrd="0" presId="urn:microsoft.com/office/officeart/2005/8/layout/hierarchy1"/>
    <dgm:cxn modelId="{5B8A0936-44C1-4E12-95D7-BF23D17091A8}" type="presOf" srcId="{6023BE40-41C5-49F7-B6DA-E965971C13D6}" destId="{60E793D5-AA03-43ED-AE42-A5641293C111}" srcOrd="0" destOrd="0" presId="urn:microsoft.com/office/officeart/2005/8/layout/hierarchy1"/>
    <dgm:cxn modelId="{A87F7673-676A-4B03-AA74-6DA677CF5B6A}" type="presOf" srcId="{A0136331-009E-4CAA-91E1-73D50B0E81D9}" destId="{530553C2-49B7-4C3C-932A-91411EBE0E48}" srcOrd="0" destOrd="0" presId="urn:microsoft.com/office/officeart/2005/8/layout/hierarchy1"/>
    <dgm:cxn modelId="{1DBE708C-63B9-478C-A832-A5E688598679}" type="presOf" srcId="{5E8FA11D-C015-4ABE-B2B7-04F5460667EA}" destId="{2CEB8CA2-290D-4CDA-A637-5B84339C4595}" srcOrd="0" destOrd="0" presId="urn:microsoft.com/office/officeart/2005/8/layout/hierarchy1"/>
    <dgm:cxn modelId="{75707900-37A6-4297-9883-A21B526D3470}" srcId="{A0136331-009E-4CAA-91E1-73D50B0E81D9}" destId="{93FE0A0D-A18F-43AC-B6A6-4477A27F6592}" srcOrd="1" destOrd="0" parTransId="{27588087-B04D-46F7-8500-AEFFB91ED8F2}" sibTransId="{1D78735D-A94A-437E-8743-12403FA4414F}"/>
    <dgm:cxn modelId="{1A181821-A926-4D6E-AA9A-63DA6D9C2051}" type="presOf" srcId="{E23815CA-E492-4A88-94D9-35F85A5AE80B}" destId="{BFE5C214-D372-4F4A-929D-33EA10FED436}" srcOrd="0" destOrd="0" presId="urn:microsoft.com/office/officeart/2005/8/layout/hierarchy1"/>
    <dgm:cxn modelId="{6432B249-03C9-4F35-B583-2D7C1F313010}" type="presOf" srcId="{93FE0A0D-A18F-43AC-B6A6-4477A27F6592}" destId="{B9D8DCE3-FE4E-4178-A3D1-889BFA168752}" srcOrd="0" destOrd="0" presId="urn:microsoft.com/office/officeart/2005/8/layout/hierarchy1"/>
    <dgm:cxn modelId="{7197C1A0-5E0D-4618-8DB5-276C99A4666D}" srcId="{04806B4D-37A1-4CE0-9255-F07FED40E7F3}" destId="{E23815CA-E492-4A88-94D9-35F85A5AE80B}" srcOrd="0" destOrd="0" parTransId="{5A2BCA79-CE5E-43F3-A2EF-CAEBF4961BF8}" sibTransId="{2A5CDBF4-FCA5-4829-8EF6-F3B8044186AB}"/>
    <dgm:cxn modelId="{1B470233-F49C-421B-8622-5C0D7CF945DF}" type="presOf" srcId="{798A3480-BDD8-4BCF-A011-6CF3D4EDB752}" destId="{5E3B548C-AD88-4DF4-A53B-2556314EEEDF}" srcOrd="0" destOrd="0" presId="urn:microsoft.com/office/officeart/2005/8/layout/hierarchy1"/>
    <dgm:cxn modelId="{66475D20-4F87-4CDD-BC75-97752C8F11F1}" type="presParOf" srcId="{6B6EED4B-AA68-48D5-A72D-C224E4BA8484}" destId="{EC76BF76-08FB-4BF1-BD9C-8FEF6FD74F69}" srcOrd="0" destOrd="0" presId="urn:microsoft.com/office/officeart/2005/8/layout/hierarchy1"/>
    <dgm:cxn modelId="{E0284818-A73B-4388-99E0-C527B9DF4183}" type="presParOf" srcId="{EC76BF76-08FB-4BF1-BD9C-8FEF6FD74F69}" destId="{84B91F44-85B6-4F81-8A79-0FF974773941}" srcOrd="0" destOrd="0" presId="urn:microsoft.com/office/officeart/2005/8/layout/hierarchy1"/>
    <dgm:cxn modelId="{A596A0D6-8A36-499A-956E-3DEAABEEF5BA}" type="presParOf" srcId="{84B91F44-85B6-4F81-8A79-0FF974773941}" destId="{1E702996-A131-4C00-83E2-A102A9DCFA0A}" srcOrd="0" destOrd="0" presId="urn:microsoft.com/office/officeart/2005/8/layout/hierarchy1"/>
    <dgm:cxn modelId="{92B9FEA6-F46B-4929-8A94-9A823D280485}" type="presParOf" srcId="{84B91F44-85B6-4F81-8A79-0FF974773941}" destId="{BFE5C214-D372-4F4A-929D-33EA10FED436}" srcOrd="1" destOrd="0" presId="urn:microsoft.com/office/officeart/2005/8/layout/hierarchy1"/>
    <dgm:cxn modelId="{4BB61029-C93C-425B-B4DF-C0BC0CFBE27E}" type="presParOf" srcId="{EC76BF76-08FB-4BF1-BD9C-8FEF6FD74F69}" destId="{83C612D5-6D25-4C05-A5C9-50BC94E94A49}" srcOrd="1" destOrd="0" presId="urn:microsoft.com/office/officeart/2005/8/layout/hierarchy1"/>
    <dgm:cxn modelId="{48211B61-1E45-470B-8E89-4F555E3137A6}" type="presParOf" srcId="{83C612D5-6D25-4C05-A5C9-50BC94E94A49}" destId="{60E793D5-AA03-43ED-AE42-A5641293C111}" srcOrd="0" destOrd="0" presId="urn:microsoft.com/office/officeart/2005/8/layout/hierarchy1"/>
    <dgm:cxn modelId="{6179EBB8-6FE9-47E1-B424-09E4CD82790F}" type="presParOf" srcId="{83C612D5-6D25-4C05-A5C9-50BC94E94A49}" destId="{3A73444F-BA95-46EB-B283-1F6149B63AE1}" srcOrd="1" destOrd="0" presId="urn:microsoft.com/office/officeart/2005/8/layout/hierarchy1"/>
    <dgm:cxn modelId="{CA835793-CBA5-4779-BB25-DA87C2F4C4BD}" type="presParOf" srcId="{3A73444F-BA95-46EB-B283-1F6149B63AE1}" destId="{27E91DC9-3541-4453-88D4-552B1EBC1B35}" srcOrd="0" destOrd="0" presId="urn:microsoft.com/office/officeart/2005/8/layout/hierarchy1"/>
    <dgm:cxn modelId="{45942C5C-0A44-4343-8852-6F62C0B7FDBD}" type="presParOf" srcId="{27E91DC9-3541-4453-88D4-552B1EBC1B35}" destId="{D25D673D-1ACB-4C59-B91B-66C9720A0DA3}" srcOrd="0" destOrd="0" presId="urn:microsoft.com/office/officeart/2005/8/layout/hierarchy1"/>
    <dgm:cxn modelId="{24368B5C-B07A-466F-87C3-63F0524A09F1}" type="presParOf" srcId="{27E91DC9-3541-4453-88D4-552B1EBC1B35}" destId="{530553C2-49B7-4C3C-932A-91411EBE0E48}" srcOrd="1" destOrd="0" presId="urn:microsoft.com/office/officeart/2005/8/layout/hierarchy1"/>
    <dgm:cxn modelId="{107ACDDB-FBB6-4616-AC30-8271AD23FCEF}" type="presParOf" srcId="{3A73444F-BA95-46EB-B283-1F6149B63AE1}" destId="{8DCF3E59-582C-469F-A3C3-15F4F5A4CFE9}" srcOrd="1" destOrd="0" presId="urn:microsoft.com/office/officeart/2005/8/layout/hierarchy1"/>
    <dgm:cxn modelId="{D718EBA4-2ADA-4B10-BBAF-7BE4CBB8231D}" type="presParOf" srcId="{8DCF3E59-582C-469F-A3C3-15F4F5A4CFE9}" destId="{D2234E97-7528-47BE-B80B-48D9F82C29E4}" srcOrd="0" destOrd="0" presId="urn:microsoft.com/office/officeart/2005/8/layout/hierarchy1"/>
    <dgm:cxn modelId="{53E4F8A9-E562-4093-99E7-C23B7115DB8C}" type="presParOf" srcId="{8DCF3E59-582C-469F-A3C3-15F4F5A4CFE9}" destId="{584DE7A5-4AE0-4A40-8E2D-D8B3AC74E200}" srcOrd="1" destOrd="0" presId="urn:microsoft.com/office/officeart/2005/8/layout/hierarchy1"/>
    <dgm:cxn modelId="{8F7AC333-162B-4B83-A0A4-28C7AEA5938E}" type="presParOf" srcId="{584DE7A5-4AE0-4A40-8E2D-D8B3AC74E200}" destId="{B19F4310-EC46-4274-8432-F6FC2C32450D}" srcOrd="0" destOrd="0" presId="urn:microsoft.com/office/officeart/2005/8/layout/hierarchy1"/>
    <dgm:cxn modelId="{28E6304D-E50A-45D1-8931-E14B4C439053}" type="presParOf" srcId="{B19F4310-EC46-4274-8432-F6FC2C32450D}" destId="{19A1AECB-264C-4D73-A440-CF2EFA55E092}" srcOrd="0" destOrd="0" presId="urn:microsoft.com/office/officeart/2005/8/layout/hierarchy1"/>
    <dgm:cxn modelId="{D89148E7-F0A8-48A3-8438-BEDDA8AF2432}" type="presParOf" srcId="{B19F4310-EC46-4274-8432-F6FC2C32450D}" destId="{5E3B548C-AD88-4DF4-A53B-2556314EEEDF}" srcOrd="1" destOrd="0" presId="urn:microsoft.com/office/officeart/2005/8/layout/hierarchy1"/>
    <dgm:cxn modelId="{3AF96E02-89E7-4135-994F-C95945C81167}" type="presParOf" srcId="{584DE7A5-4AE0-4A40-8E2D-D8B3AC74E200}" destId="{43BD5393-4C03-4F12-A5E1-B5A508E58FD7}" srcOrd="1" destOrd="0" presId="urn:microsoft.com/office/officeart/2005/8/layout/hierarchy1"/>
    <dgm:cxn modelId="{712E8679-7A25-44C5-AC7F-FB007AE01DE0}" type="presParOf" srcId="{8DCF3E59-582C-469F-A3C3-15F4F5A4CFE9}" destId="{6A59E7F9-BBB2-4F37-809D-B0EF5CCBD4EE}" srcOrd="2" destOrd="0" presId="urn:microsoft.com/office/officeart/2005/8/layout/hierarchy1"/>
    <dgm:cxn modelId="{4CEBABFB-2EA3-4E34-B283-34C793028A26}" type="presParOf" srcId="{8DCF3E59-582C-469F-A3C3-15F4F5A4CFE9}" destId="{2836A896-C5E0-4E27-9082-A4D02D7BCB28}" srcOrd="3" destOrd="0" presId="urn:microsoft.com/office/officeart/2005/8/layout/hierarchy1"/>
    <dgm:cxn modelId="{982FC16A-E8F4-457E-9CC9-645C20134496}" type="presParOf" srcId="{2836A896-C5E0-4E27-9082-A4D02D7BCB28}" destId="{504DB8F0-32B0-46DB-8083-AAAAB01C6C95}" srcOrd="0" destOrd="0" presId="urn:microsoft.com/office/officeart/2005/8/layout/hierarchy1"/>
    <dgm:cxn modelId="{ABED1CE5-C33F-4E44-82F3-F42976B7BF8E}" type="presParOf" srcId="{504DB8F0-32B0-46DB-8083-AAAAB01C6C95}" destId="{B8EE8E50-F427-4FED-8DBD-DF297D961D08}" srcOrd="0" destOrd="0" presId="urn:microsoft.com/office/officeart/2005/8/layout/hierarchy1"/>
    <dgm:cxn modelId="{8F18F2A7-2097-49D2-9C08-1F41336C168E}" type="presParOf" srcId="{504DB8F0-32B0-46DB-8083-AAAAB01C6C95}" destId="{B9D8DCE3-FE4E-4178-A3D1-889BFA168752}" srcOrd="1" destOrd="0" presId="urn:microsoft.com/office/officeart/2005/8/layout/hierarchy1"/>
    <dgm:cxn modelId="{B50A248C-0BCC-43DF-9EDA-BD1765074015}" type="presParOf" srcId="{2836A896-C5E0-4E27-9082-A4D02D7BCB28}" destId="{3B34C352-3398-463D-A898-9C013E4C45AA}" srcOrd="1" destOrd="0" presId="urn:microsoft.com/office/officeart/2005/8/layout/hierarchy1"/>
    <dgm:cxn modelId="{F3D8CC5F-3882-43A6-A6FF-0A4F16A7038F}" type="presParOf" srcId="{83C612D5-6D25-4C05-A5C9-50BC94E94A49}" destId="{8FD865BC-4264-499E-84E9-80BF2757C8C0}" srcOrd="2" destOrd="0" presId="urn:microsoft.com/office/officeart/2005/8/layout/hierarchy1"/>
    <dgm:cxn modelId="{7366A96F-76DC-4797-89D2-4E4B1EEFD05E}" type="presParOf" srcId="{83C612D5-6D25-4C05-A5C9-50BC94E94A49}" destId="{F4F3982D-2A96-49B0-94E6-F80A481EC2A5}" srcOrd="3" destOrd="0" presId="urn:microsoft.com/office/officeart/2005/8/layout/hierarchy1"/>
    <dgm:cxn modelId="{FA736091-B865-4487-A306-6961F332A25F}" type="presParOf" srcId="{F4F3982D-2A96-49B0-94E6-F80A481EC2A5}" destId="{5650058E-58C4-407F-A4D4-35D357EF5E9A}" srcOrd="0" destOrd="0" presId="urn:microsoft.com/office/officeart/2005/8/layout/hierarchy1"/>
    <dgm:cxn modelId="{8569695A-8D88-42E3-A34C-A11493EBB6EB}" type="presParOf" srcId="{5650058E-58C4-407F-A4D4-35D357EF5E9A}" destId="{CA86D9ED-5645-41F7-A12E-E42D2964003B}" srcOrd="0" destOrd="0" presId="urn:microsoft.com/office/officeart/2005/8/layout/hierarchy1"/>
    <dgm:cxn modelId="{9BB5C12D-6033-44CA-AC2F-EDF87F9D106D}" type="presParOf" srcId="{5650058E-58C4-407F-A4D4-35D357EF5E9A}" destId="{D2D6F27F-31C5-47D7-A98C-93F15E17889E}" srcOrd="1" destOrd="0" presId="urn:microsoft.com/office/officeart/2005/8/layout/hierarchy1"/>
    <dgm:cxn modelId="{5FA96C96-F4C9-4314-AE02-1967EE63F162}" type="presParOf" srcId="{F4F3982D-2A96-49B0-94E6-F80A481EC2A5}" destId="{EF93EE74-5CBE-4DA5-A13D-7F0C1708187E}" srcOrd="1" destOrd="0" presId="urn:microsoft.com/office/officeart/2005/8/layout/hierarchy1"/>
    <dgm:cxn modelId="{6D56FCC1-64F2-4982-B881-796E374EDDF6}" type="presParOf" srcId="{EF93EE74-5CBE-4DA5-A13D-7F0C1708187E}" destId="{2CEB8CA2-290D-4CDA-A637-5B84339C4595}" srcOrd="0" destOrd="0" presId="urn:microsoft.com/office/officeart/2005/8/layout/hierarchy1"/>
    <dgm:cxn modelId="{C556D852-ABF0-4A87-80E9-1482414A7DBE}" type="presParOf" srcId="{EF93EE74-5CBE-4DA5-A13D-7F0C1708187E}" destId="{D982793B-E1E7-4D92-A513-67F54C640796}" srcOrd="1" destOrd="0" presId="urn:microsoft.com/office/officeart/2005/8/layout/hierarchy1"/>
    <dgm:cxn modelId="{5F9A684B-2FD9-465C-9338-A71483995DE6}" type="presParOf" srcId="{D982793B-E1E7-4D92-A513-67F54C640796}" destId="{3F8BB029-DC62-4E0C-8443-1DE0E3FB0FD9}" srcOrd="0" destOrd="0" presId="urn:microsoft.com/office/officeart/2005/8/layout/hierarchy1"/>
    <dgm:cxn modelId="{E12FC4EF-EAC7-48FE-B397-7C3BA2CD0771}" type="presParOf" srcId="{3F8BB029-DC62-4E0C-8443-1DE0E3FB0FD9}" destId="{C79D6AD8-08DD-45EA-B4D1-AE16D5EAFAD1}" srcOrd="0" destOrd="0" presId="urn:microsoft.com/office/officeart/2005/8/layout/hierarchy1"/>
    <dgm:cxn modelId="{68DD0757-FAE6-4FDA-B2FC-987B8DEB04FA}" type="presParOf" srcId="{3F8BB029-DC62-4E0C-8443-1DE0E3FB0FD9}" destId="{DEC92057-63E1-4E95-9BBB-F74EA50603AE}" srcOrd="1" destOrd="0" presId="urn:microsoft.com/office/officeart/2005/8/layout/hierarchy1"/>
    <dgm:cxn modelId="{AFFAF926-A634-4000-8353-59B5643BEB99}" type="presParOf" srcId="{D982793B-E1E7-4D92-A513-67F54C640796}" destId="{0860D060-E422-4DC5-AEE9-75BE8CD834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46927-EDDF-41EA-BF89-FFBABF69BAB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D6A951-44D7-43B1-9B16-59D0A1F96C0A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Доктор наук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FD434AFA-A342-4227-9D93-95486FCC0AAC}" type="parTrans" cxnId="{6CB1AC6B-5676-40C7-B6C4-64A310CAC810}">
      <dgm:prSet/>
      <dgm:spPr/>
      <dgm:t>
        <a:bodyPr/>
        <a:lstStyle/>
        <a:p>
          <a:endParaRPr lang="ru-RU"/>
        </a:p>
      </dgm:t>
    </dgm:pt>
    <dgm:pt modelId="{DA66701A-DCA0-43DC-9C0D-F941E3404F48}" type="sibTrans" cxnId="{6CB1AC6B-5676-40C7-B6C4-64A310CAC810}">
      <dgm:prSet/>
      <dgm:spPr/>
      <dgm:t>
        <a:bodyPr/>
        <a:lstStyle/>
        <a:p>
          <a:endParaRPr lang="ru-RU"/>
        </a:p>
      </dgm:t>
    </dgm:pt>
    <dgm:pt modelId="{91C33BD9-F8A1-4BC8-A7C1-5A2E3EC73FD6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Не меньше 3х статей, а с 01.09.22 – не меньше 5 статей, опубликованных в разных журналах, включенных в категорию «А»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2AEF7E-D4F3-422C-BBF5-488639B53E7A}" type="parTrans" cxnId="{9768A8B1-A790-4969-996D-40D5FBE23AD7}">
      <dgm:prSet/>
      <dgm:spPr/>
      <dgm:t>
        <a:bodyPr/>
        <a:lstStyle/>
        <a:p>
          <a:endParaRPr lang="ru-RU"/>
        </a:p>
      </dgm:t>
    </dgm:pt>
    <dgm:pt modelId="{D902D3D8-E3C1-43C4-A18C-5C6C42C8596F}" type="sibTrans" cxnId="{9768A8B1-A790-4969-996D-40D5FBE23AD7}">
      <dgm:prSet/>
      <dgm:spPr/>
      <dgm:t>
        <a:bodyPr/>
        <a:lstStyle/>
        <a:p>
          <a:endParaRPr lang="ru-RU"/>
        </a:p>
      </dgm:t>
    </dgm:pt>
    <dgm:pt modelId="{DBF08AE4-4F53-40E7-BE8E-3F4C17438CE9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Кандидат наук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34B91589-4EF4-492C-8D26-1642C8542639}" type="parTrans" cxnId="{69867431-8611-4C39-9D80-EBDBAB944129}">
      <dgm:prSet/>
      <dgm:spPr/>
      <dgm:t>
        <a:bodyPr/>
        <a:lstStyle/>
        <a:p>
          <a:endParaRPr lang="ru-RU"/>
        </a:p>
      </dgm:t>
    </dgm:pt>
    <dgm:pt modelId="{462284E1-B547-4D76-90A9-E00D1BF7E7B2}" type="sibTrans" cxnId="{69867431-8611-4C39-9D80-EBDBAB944129}">
      <dgm:prSet/>
      <dgm:spPr/>
      <dgm:t>
        <a:bodyPr/>
        <a:lstStyle/>
        <a:p>
          <a:endParaRPr lang="ru-RU"/>
        </a:p>
      </dgm:t>
    </dgm:pt>
    <dgm:pt modelId="{94F0CCAD-6042-40A2-8C6C-DB63D20205D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 меньше 3х статей, где: 1 – в периодическом издании других государств </a:t>
          </a:r>
          <a:r>
            <a:rPr lang="ru-RU" b="0" i="0" u="none" strike="noStrike" baseline="0" dirty="0" smtClean="0">
              <a:latin typeface="Times New Roman" pitchFamily="18" charset="0"/>
              <a:cs typeface="Times New Roman" pitchFamily="18" charset="0"/>
            </a:rPr>
            <a:t>Стран Европейского Союза и государств входящих в Организацию экономического сотрудничества и развития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остальные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фаховых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изданиях Украины</a:t>
          </a:r>
          <a:endParaRPr lang="ru-RU" dirty="0"/>
        </a:p>
      </dgm:t>
    </dgm:pt>
    <dgm:pt modelId="{8623EFCE-CADD-4F4C-A083-22FEF67B5EDA}" type="parTrans" cxnId="{BA17B14B-B0DC-486A-B08F-7565D8CA1FCB}">
      <dgm:prSet/>
      <dgm:spPr/>
      <dgm:t>
        <a:bodyPr/>
        <a:lstStyle/>
        <a:p>
          <a:endParaRPr lang="ru-RU"/>
        </a:p>
      </dgm:t>
    </dgm:pt>
    <dgm:pt modelId="{5DCB07C6-DED0-4FFB-BE19-66A48A07773E}" type="sibTrans" cxnId="{BA17B14B-B0DC-486A-B08F-7565D8CA1FCB}">
      <dgm:prSet/>
      <dgm:spPr/>
      <dgm:t>
        <a:bodyPr/>
        <a:lstStyle/>
        <a:p>
          <a:endParaRPr lang="ru-RU"/>
        </a:p>
      </dgm:t>
    </dgm:pt>
    <dgm:pt modelId="{2651F27B-91A7-460B-9F8A-7D379761DDD5}">
      <dgm:prSet phldrT="[Текст]"/>
      <dgm:spPr/>
      <dgm:t>
        <a:bodyPr/>
        <a:lstStyle/>
        <a:p>
          <a:pPr algn="l"/>
          <a:endParaRPr lang="ru-RU" dirty="0"/>
        </a:p>
      </dgm:t>
    </dgm:pt>
    <dgm:pt modelId="{C436DA10-5745-4358-B326-0413FA4E2EEA}" type="parTrans" cxnId="{A1C97A36-5B6C-4784-A5DE-265AC01DFA32}">
      <dgm:prSet/>
      <dgm:spPr/>
      <dgm:t>
        <a:bodyPr/>
        <a:lstStyle/>
        <a:p>
          <a:endParaRPr lang="ru-RU"/>
        </a:p>
      </dgm:t>
    </dgm:pt>
    <dgm:pt modelId="{848CF12F-4CCA-4D36-A3F4-562DD80AD6AF}" type="sibTrans" cxnId="{A1C97A36-5B6C-4784-A5DE-265AC01DFA32}">
      <dgm:prSet/>
      <dgm:spPr/>
      <dgm:t>
        <a:bodyPr/>
        <a:lstStyle/>
        <a:p>
          <a:endParaRPr lang="ru-RU"/>
        </a:p>
      </dgm:t>
    </dgm:pt>
    <dgm:pt modelId="{7370FF49-56AC-45AA-A4EF-02D7D5B8B723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Q1-Q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=3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публикации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0116E9B-352D-4604-8406-2D83DE725ABE}" type="parTrans" cxnId="{7E77AACB-0C05-4371-BBBE-CA87DDD83862}">
      <dgm:prSet/>
      <dgm:spPr/>
      <dgm:t>
        <a:bodyPr/>
        <a:lstStyle/>
        <a:p>
          <a:endParaRPr lang="ru-RU"/>
        </a:p>
      </dgm:t>
    </dgm:pt>
    <dgm:pt modelId="{EE92CDFB-21FE-458F-A7DD-985CF19D90A1}" type="sibTrans" cxnId="{7E77AACB-0C05-4371-BBBE-CA87DDD83862}">
      <dgm:prSet/>
      <dgm:spPr/>
      <dgm:t>
        <a:bodyPr/>
        <a:lstStyle/>
        <a:p>
          <a:endParaRPr lang="ru-RU"/>
        </a:p>
      </dgm:t>
    </dgm:pt>
    <dgm:pt modelId="{7406C8C6-6C07-4B9C-B157-93E6BB200633}">
      <dgm:prSet phldrT="[Текст]"/>
      <dgm:spPr/>
      <dgm:t>
        <a:bodyPr/>
        <a:lstStyle/>
        <a:p>
          <a:pPr algn="just"/>
          <a:r>
            <a:rPr lang="ru-RU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Q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3=2 публикации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B39E54-87B0-4DDA-ABB8-7181D09BBEBC}" type="parTrans" cxnId="{B1B71E9D-2411-4314-8F13-F7419B10D5F2}">
      <dgm:prSet/>
      <dgm:spPr/>
      <dgm:t>
        <a:bodyPr/>
        <a:lstStyle/>
        <a:p>
          <a:endParaRPr lang="ru-RU"/>
        </a:p>
      </dgm:t>
    </dgm:pt>
    <dgm:pt modelId="{A438585A-E161-4731-9FB9-0028A3035DA8}" type="sibTrans" cxnId="{B1B71E9D-2411-4314-8F13-F7419B10D5F2}">
      <dgm:prSet/>
      <dgm:spPr/>
      <dgm:t>
        <a:bodyPr/>
        <a:lstStyle/>
        <a:p>
          <a:endParaRPr lang="ru-RU"/>
        </a:p>
      </dgm:t>
    </dgm:pt>
    <dgm:pt modelId="{0DE89BC4-E97A-4B57-8D89-8055B7F6DEA9}">
      <dgm:prSet phldrT="[Текст]"/>
      <dgm:spPr/>
      <dgm:t>
        <a:bodyPr/>
        <a:lstStyle/>
        <a:p>
          <a:pPr algn="l"/>
          <a:endParaRPr lang="ru-RU" dirty="0"/>
        </a:p>
      </dgm:t>
    </dgm:pt>
    <dgm:pt modelId="{69641C83-8A94-49B9-9678-D7F6F4D3CD7C}" type="parTrans" cxnId="{6BF76806-593A-4477-BB15-A644FCB10E7F}">
      <dgm:prSet/>
      <dgm:spPr/>
      <dgm:t>
        <a:bodyPr/>
        <a:lstStyle/>
        <a:p>
          <a:endParaRPr lang="ru-RU"/>
        </a:p>
      </dgm:t>
    </dgm:pt>
    <dgm:pt modelId="{BAE8CCCE-FD51-444A-8B7B-4A5BADEEF904}" type="sibTrans" cxnId="{6BF76806-593A-4477-BB15-A644FCB10E7F}">
      <dgm:prSet/>
      <dgm:spPr/>
      <dgm:t>
        <a:bodyPr/>
        <a:lstStyle/>
        <a:p>
          <a:endParaRPr lang="ru-RU"/>
        </a:p>
      </dgm:t>
    </dgm:pt>
    <dgm:pt modelId="{571CC6E3-6405-4652-B285-502DCE3B9F53}">
      <dgm:prSet phldrT="[Текст]"/>
      <dgm:spPr/>
      <dgm:t>
        <a:bodyPr/>
        <a:lstStyle/>
        <a:p>
          <a:endParaRPr lang="ru-RU" dirty="0"/>
        </a:p>
      </dgm:t>
    </dgm:pt>
    <dgm:pt modelId="{DEA4C6EA-ED28-4878-8D37-A4BDD16BBE4D}" type="parTrans" cxnId="{921641B8-7856-40D7-B602-F4FB77ADDF6A}">
      <dgm:prSet/>
      <dgm:spPr/>
      <dgm:t>
        <a:bodyPr/>
        <a:lstStyle/>
        <a:p>
          <a:endParaRPr lang="ru-RU"/>
        </a:p>
      </dgm:t>
    </dgm:pt>
    <dgm:pt modelId="{0E4A02E0-43B0-418F-AB2A-C752443130DD}" type="sibTrans" cxnId="{921641B8-7856-40D7-B602-F4FB77ADDF6A}">
      <dgm:prSet/>
      <dgm:spPr/>
      <dgm:t>
        <a:bodyPr/>
        <a:lstStyle/>
        <a:p>
          <a:endParaRPr lang="ru-RU"/>
        </a:p>
      </dgm:t>
    </dgm:pt>
    <dgm:pt modelId="{D25C19A0-6193-4E28-9BE2-D2121BC66D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Q1-Q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2 публикации</a:t>
          </a:r>
          <a:endParaRPr lang="ru-RU" dirty="0"/>
        </a:p>
      </dgm:t>
    </dgm:pt>
    <dgm:pt modelId="{F5681A93-5FD1-4E13-AEFE-19BB51EA30F5}" type="parTrans" cxnId="{411A3614-8B13-4D44-BC66-8779D0935E16}">
      <dgm:prSet/>
      <dgm:spPr/>
      <dgm:t>
        <a:bodyPr/>
        <a:lstStyle/>
        <a:p>
          <a:endParaRPr lang="ru-RU"/>
        </a:p>
      </dgm:t>
    </dgm:pt>
    <dgm:pt modelId="{13BCB99D-AC49-4D9F-98BC-DFE8FD9D92C8}" type="sibTrans" cxnId="{411A3614-8B13-4D44-BC66-8779D0935E16}">
      <dgm:prSet/>
      <dgm:spPr/>
      <dgm:t>
        <a:bodyPr/>
        <a:lstStyle/>
        <a:p>
          <a:endParaRPr lang="ru-RU"/>
        </a:p>
      </dgm:t>
    </dgm:pt>
    <dgm:pt modelId="{AC65701B-A29C-4E09-B9F9-C4A26F2A8FC0}" type="pres">
      <dgm:prSet presAssocID="{82746927-EDDF-41EA-BF89-FFBABF69BA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0E691D6-17D0-46B5-A7C7-F151401CBCA4}" type="pres">
      <dgm:prSet presAssocID="{6FD6A951-44D7-43B1-9B16-59D0A1F96C0A}" presName="linNode" presStyleCnt="0"/>
      <dgm:spPr/>
    </dgm:pt>
    <dgm:pt modelId="{CED96F4E-10D0-471C-95E6-80D54EA30009}" type="pres">
      <dgm:prSet presAssocID="{6FD6A951-44D7-43B1-9B16-59D0A1F96C0A}" presName="parentShp" presStyleLbl="node1" presStyleIdx="0" presStyleCnt="2" custLinFactNeighborX="-1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6AB3C-7A70-47A2-B457-C7F643B40955}" type="pres">
      <dgm:prSet presAssocID="{6FD6A951-44D7-43B1-9B16-59D0A1F96C0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722E4-593F-4487-971D-44614EF0AB02}" type="pres">
      <dgm:prSet presAssocID="{DA66701A-DCA0-43DC-9C0D-F941E3404F48}" presName="spacing" presStyleCnt="0"/>
      <dgm:spPr/>
    </dgm:pt>
    <dgm:pt modelId="{AA56EDB6-F042-4CFD-86E6-16019FC06E00}" type="pres">
      <dgm:prSet presAssocID="{DBF08AE4-4F53-40E7-BE8E-3F4C17438CE9}" presName="linNode" presStyleCnt="0"/>
      <dgm:spPr/>
    </dgm:pt>
    <dgm:pt modelId="{93C56C3D-C620-4234-A269-9EEE8F73C930}" type="pres">
      <dgm:prSet presAssocID="{DBF08AE4-4F53-40E7-BE8E-3F4C17438CE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8B2FF-43FD-4D83-BD0A-E616C9289001}" type="pres">
      <dgm:prSet presAssocID="{DBF08AE4-4F53-40E7-BE8E-3F4C17438CE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C33058-941E-4C89-8B6A-8116BB89C014}" type="presOf" srcId="{2651F27B-91A7-460B-9F8A-7D379761DDD5}" destId="{4A26AB3C-7A70-47A2-B457-C7F643B40955}" srcOrd="0" destOrd="4" presId="urn:microsoft.com/office/officeart/2005/8/layout/vList6"/>
    <dgm:cxn modelId="{A1C97A36-5B6C-4784-A5DE-265AC01DFA32}" srcId="{6FD6A951-44D7-43B1-9B16-59D0A1F96C0A}" destId="{2651F27B-91A7-460B-9F8A-7D379761DDD5}" srcOrd="4" destOrd="0" parTransId="{C436DA10-5745-4358-B326-0413FA4E2EEA}" sibTransId="{848CF12F-4CCA-4D36-A3F4-562DD80AD6AF}"/>
    <dgm:cxn modelId="{09A6EA1F-34E1-4C47-8682-BDB499993193}" type="presOf" srcId="{94F0CCAD-6042-40A2-8C6C-DB63D20205D6}" destId="{AE98B2FF-43FD-4D83-BD0A-E616C9289001}" srcOrd="0" destOrd="1" presId="urn:microsoft.com/office/officeart/2005/8/layout/vList6"/>
    <dgm:cxn modelId="{5AA3876C-100B-4E35-A5B0-33E79417D95C}" type="presOf" srcId="{D25C19A0-6193-4E28-9BE2-D2121BC66DFD}" destId="{AE98B2FF-43FD-4D83-BD0A-E616C9289001}" srcOrd="0" destOrd="2" presId="urn:microsoft.com/office/officeart/2005/8/layout/vList6"/>
    <dgm:cxn modelId="{69867431-8611-4C39-9D80-EBDBAB944129}" srcId="{82746927-EDDF-41EA-BF89-FFBABF69BABF}" destId="{DBF08AE4-4F53-40E7-BE8E-3F4C17438CE9}" srcOrd="1" destOrd="0" parTransId="{34B91589-4EF4-492C-8D26-1642C8542639}" sibTransId="{462284E1-B547-4D76-90A9-E00D1BF7E7B2}"/>
    <dgm:cxn modelId="{EF6F509D-B227-4D5A-91B4-451683953936}" type="presOf" srcId="{DBF08AE4-4F53-40E7-BE8E-3F4C17438CE9}" destId="{93C56C3D-C620-4234-A269-9EEE8F73C930}" srcOrd="0" destOrd="0" presId="urn:microsoft.com/office/officeart/2005/8/layout/vList6"/>
    <dgm:cxn modelId="{41968947-A9D8-478F-8B83-AC60A184FE2C}" type="presOf" srcId="{0DE89BC4-E97A-4B57-8D89-8055B7F6DEA9}" destId="{4A26AB3C-7A70-47A2-B457-C7F643B40955}" srcOrd="0" destOrd="0" presId="urn:microsoft.com/office/officeart/2005/8/layout/vList6"/>
    <dgm:cxn modelId="{6CB1AC6B-5676-40C7-B6C4-64A310CAC810}" srcId="{82746927-EDDF-41EA-BF89-FFBABF69BABF}" destId="{6FD6A951-44D7-43B1-9B16-59D0A1F96C0A}" srcOrd="0" destOrd="0" parTransId="{FD434AFA-A342-4227-9D93-95486FCC0AAC}" sibTransId="{DA66701A-DCA0-43DC-9C0D-F941E3404F48}"/>
    <dgm:cxn modelId="{BF59E698-F80A-4298-8E27-2ED2BD67D869}" type="presOf" srcId="{571CC6E3-6405-4652-B285-502DCE3B9F53}" destId="{AE98B2FF-43FD-4D83-BD0A-E616C9289001}" srcOrd="0" destOrd="0" presId="urn:microsoft.com/office/officeart/2005/8/layout/vList6"/>
    <dgm:cxn modelId="{411A3614-8B13-4D44-BC66-8779D0935E16}" srcId="{DBF08AE4-4F53-40E7-BE8E-3F4C17438CE9}" destId="{D25C19A0-6193-4E28-9BE2-D2121BC66DFD}" srcOrd="2" destOrd="0" parTransId="{F5681A93-5FD1-4E13-AEFE-19BB51EA30F5}" sibTransId="{13BCB99D-AC49-4D9F-98BC-DFE8FD9D92C8}"/>
    <dgm:cxn modelId="{E4EF4267-4DDD-46F3-B032-B92070E23831}" type="presOf" srcId="{82746927-EDDF-41EA-BF89-FFBABF69BABF}" destId="{AC65701B-A29C-4E09-B9F9-C4A26F2A8FC0}" srcOrd="0" destOrd="0" presId="urn:microsoft.com/office/officeart/2005/8/layout/vList6"/>
    <dgm:cxn modelId="{B1B71E9D-2411-4314-8F13-F7419B10D5F2}" srcId="{6FD6A951-44D7-43B1-9B16-59D0A1F96C0A}" destId="{7406C8C6-6C07-4B9C-B157-93E6BB200633}" srcOrd="3" destOrd="0" parTransId="{EDB39E54-87B0-4DDA-ABB8-7181D09BBEBC}" sibTransId="{A438585A-E161-4731-9FB9-0028A3035DA8}"/>
    <dgm:cxn modelId="{9B82B698-A226-4453-8BDB-4B96328098AC}" type="presOf" srcId="{7370FF49-56AC-45AA-A4EF-02D7D5B8B723}" destId="{4A26AB3C-7A70-47A2-B457-C7F643B40955}" srcOrd="0" destOrd="2" presId="urn:microsoft.com/office/officeart/2005/8/layout/vList6"/>
    <dgm:cxn modelId="{226099A2-130C-45E6-A276-330A63005A09}" type="presOf" srcId="{7406C8C6-6C07-4B9C-B157-93E6BB200633}" destId="{4A26AB3C-7A70-47A2-B457-C7F643B40955}" srcOrd="0" destOrd="3" presId="urn:microsoft.com/office/officeart/2005/8/layout/vList6"/>
    <dgm:cxn modelId="{BA17B14B-B0DC-486A-B08F-7565D8CA1FCB}" srcId="{DBF08AE4-4F53-40E7-BE8E-3F4C17438CE9}" destId="{94F0CCAD-6042-40A2-8C6C-DB63D20205D6}" srcOrd="1" destOrd="0" parTransId="{8623EFCE-CADD-4F4C-A083-22FEF67B5EDA}" sibTransId="{5DCB07C6-DED0-4FFB-BE19-66A48A07773E}"/>
    <dgm:cxn modelId="{6BF76806-593A-4477-BB15-A644FCB10E7F}" srcId="{6FD6A951-44D7-43B1-9B16-59D0A1F96C0A}" destId="{0DE89BC4-E97A-4B57-8D89-8055B7F6DEA9}" srcOrd="0" destOrd="0" parTransId="{69641C83-8A94-49B9-9678-D7F6F4D3CD7C}" sibTransId="{BAE8CCCE-FD51-444A-8B7B-4A5BADEEF904}"/>
    <dgm:cxn modelId="{7919BC46-4296-4459-A2FB-37C1B0B70C15}" type="presOf" srcId="{6FD6A951-44D7-43B1-9B16-59D0A1F96C0A}" destId="{CED96F4E-10D0-471C-95E6-80D54EA30009}" srcOrd="0" destOrd="0" presId="urn:microsoft.com/office/officeart/2005/8/layout/vList6"/>
    <dgm:cxn modelId="{7E77AACB-0C05-4371-BBBE-CA87DDD83862}" srcId="{6FD6A951-44D7-43B1-9B16-59D0A1F96C0A}" destId="{7370FF49-56AC-45AA-A4EF-02D7D5B8B723}" srcOrd="2" destOrd="0" parTransId="{C0116E9B-352D-4604-8406-2D83DE725ABE}" sibTransId="{EE92CDFB-21FE-458F-A7DD-985CF19D90A1}"/>
    <dgm:cxn modelId="{A4124580-E19B-4AE4-8B42-04429943CE24}" type="presOf" srcId="{91C33BD9-F8A1-4BC8-A7C1-5A2E3EC73FD6}" destId="{4A26AB3C-7A70-47A2-B457-C7F643B40955}" srcOrd="0" destOrd="1" presId="urn:microsoft.com/office/officeart/2005/8/layout/vList6"/>
    <dgm:cxn modelId="{9768A8B1-A790-4969-996D-40D5FBE23AD7}" srcId="{6FD6A951-44D7-43B1-9B16-59D0A1F96C0A}" destId="{91C33BD9-F8A1-4BC8-A7C1-5A2E3EC73FD6}" srcOrd="1" destOrd="0" parTransId="{492AEF7E-D4F3-422C-BBF5-488639B53E7A}" sibTransId="{D902D3D8-E3C1-43C4-A18C-5C6C42C8596F}"/>
    <dgm:cxn modelId="{921641B8-7856-40D7-B602-F4FB77ADDF6A}" srcId="{DBF08AE4-4F53-40E7-BE8E-3F4C17438CE9}" destId="{571CC6E3-6405-4652-B285-502DCE3B9F53}" srcOrd="0" destOrd="0" parTransId="{DEA4C6EA-ED28-4878-8D37-A4BDD16BBE4D}" sibTransId="{0E4A02E0-43B0-418F-AB2A-C752443130DD}"/>
    <dgm:cxn modelId="{89FAEB48-AA8B-4375-A17B-8CE928585A1F}" type="presParOf" srcId="{AC65701B-A29C-4E09-B9F9-C4A26F2A8FC0}" destId="{90E691D6-17D0-46B5-A7C7-F151401CBCA4}" srcOrd="0" destOrd="0" presId="urn:microsoft.com/office/officeart/2005/8/layout/vList6"/>
    <dgm:cxn modelId="{082D4707-85BB-4902-85EC-8597058757F7}" type="presParOf" srcId="{90E691D6-17D0-46B5-A7C7-F151401CBCA4}" destId="{CED96F4E-10D0-471C-95E6-80D54EA30009}" srcOrd="0" destOrd="0" presId="urn:microsoft.com/office/officeart/2005/8/layout/vList6"/>
    <dgm:cxn modelId="{3197A93D-AB3F-426E-8F5A-203578166002}" type="presParOf" srcId="{90E691D6-17D0-46B5-A7C7-F151401CBCA4}" destId="{4A26AB3C-7A70-47A2-B457-C7F643B40955}" srcOrd="1" destOrd="0" presId="urn:microsoft.com/office/officeart/2005/8/layout/vList6"/>
    <dgm:cxn modelId="{FE157CF0-CCE9-4C27-B1AA-8B001D16FE6B}" type="presParOf" srcId="{AC65701B-A29C-4E09-B9F9-C4A26F2A8FC0}" destId="{CC6722E4-593F-4487-971D-44614EF0AB02}" srcOrd="1" destOrd="0" presId="urn:microsoft.com/office/officeart/2005/8/layout/vList6"/>
    <dgm:cxn modelId="{70FD8EA9-2DA2-4B8D-9D94-7C3C33B95D46}" type="presParOf" srcId="{AC65701B-A29C-4E09-B9F9-C4A26F2A8FC0}" destId="{AA56EDB6-F042-4CFD-86E6-16019FC06E00}" srcOrd="2" destOrd="0" presId="urn:microsoft.com/office/officeart/2005/8/layout/vList6"/>
    <dgm:cxn modelId="{C85FC37C-B1D0-4C6C-84CE-6FEA322DE01E}" type="presParOf" srcId="{AA56EDB6-F042-4CFD-86E6-16019FC06E00}" destId="{93C56C3D-C620-4234-A269-9EEE8F73C930}" srcOrd="0" destOrd="0" presId="urn:microsoft.com/office/officeart/2005/8/layout/vList6"/>
    <dgm:cxn modelId="{CB8D2BFE-036A-422D-B12B-E9B8844472F8}" type="presParOf" srcId="{AA56EDB6-F042-4CFD-86E6-16019FC06E00}" destId="{AE98B2FF-43FD-4D83-BD0A-E616C928900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99CF20-C6BE-411F-B326-DF93CE1075AD}" type="doc">
      <dgm:prSet loTypeId="urn:microsoft.com/office/officeart/2005/8/layout/radial4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E744AD3-C627-46E6-BBD6-76B0FC90E3B1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Модель журналов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9A6CDFE-8E85-42CD-932C-413B3A3F200C}" type="parTrans" cxnId="{E50536D8-CCA5-448A-A6E9-A8E849A6FCEB}">
      <dgm:prSet/>
      <dgm:spPr/>
      <dgm:t>
        <a:bodyPr/>
        <a:lstStyle/>
        <a:p>
          <a:endParaRPr lang="ru-RU"/>
        </a:p>
      </dgm:t>
    </dgm:pt>
    <dgm:pt modelId="{0B219AE7-6FEF-4437-96E4-921D9D875F2D}" type="sibTrans" cxnId="{E50536D8-CCA5-448A-A6E9-A8E849A6FCEB}">
      <dgm:prSet/>
      <dgm:spPr/>
      <dgm:t>
        <a:bodyPr/>
        <a:lstStyle/>
        <a:p>
          <a:endParaRPr lang="ru-RU"/>
        </a:p>
      </dgm:t>
    </dgm:pt>
    <dgm:pt modelId="{34469761-CEEC-47DA-B2C3-BEFBA28544AB}">
      <dgm:prSet phldrT="[Текст]" custT="1"/>
      <dgm:spPr/>
      <dgm:t>
        <a:bodyPr/>
        <a:lstStyle/>
        <a:p>
          <a:r>
            <a:rPr lang="ru-RU" sz="2400" b="1" noProof="0" dirty="0" smtClean="0">
              <a:latin typeface="Times New Roman" pitchFamily="18" charset="0"/>
              <a:cs typeface="Times New Roman" pitchFamily="18" charset="0"/>
            </a:rPr>
            <a:t>Традиционная</a:t>
          </a:r>
          <a:r>
            <a:rPr lang="uk-UA" sz="2400" b="1" dirty="0" smtClean="0">
              <a:latin typeface="Times New Roman" pitchFamily="18" charset="0"/>
              <a:cs typeface="Times New Roman" pitchFamily="18" charset="0"/>
            </a:rPr>
            <a:t> модель</a:t>
          </a:r>
        </a:p>
        <a:p>
          <a:r>
            <a:rPr lang="ru-RU" sz="1800" noProof="0" dirty="0" smtClean="0">
              <a:latin typeface="Times New Roman" pitchFamily="18" charset="0"/>
              <a:cs typeface="Times New Roman" pitchFamily="18" charset="0"/>
            </a:rPr>
            <a:t>(Платят читатели)</a:t>
          </a:r>
          <a:r>
            <a:rPr lang="ru-RU" sz="20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D54CA439-29BB-42EB-83C2-11AC3BA9A6A0}" type="parTrans" cxnId="{F45FAAEC-17B4-4A73-8811-B11077E52A55}">
      <dgm:prSet/>
      <dgm:spPr/>
      <dgm:t>
        <a:bodyPr/>
        <a:lstStyle/>
        <a:p>
          <a:endParaRPr lang="ru-RU"/>
        </a:p>
      </dgm:t>
    </dgm:pt>
    <dgm:pt modelId="{5646BE47-429A-490F-A60D-8A2C3BD8FF3C}" type="sibTrans" cxnId="{F45FAAEC-17B4-4A73-8811-B11077E52A55}">
      <dgm:prSet/>
      <dgm:spPr/>
      <dgm:t>
        <a:bodyPr/>
        <a:lstStyle/>
        <a:p>
          <a:endParaRPr lang="ru-RU"/>
        </a:p>
      </dgm:t>
    </dgm:pt>
    <dgm:pt modelId="{11F091EF-8822-44EF-B638-F26508A8C0B1}">
      <dgm:prSet phldrT="[Текст]" custT="1"/>
      <dgm:spPr/>
      <dgm:t>
        <a:bodyPr/>
        <a:lstStyle/>
        <a:p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Open Access</a:t>
          </a:r>
          <a:endParaRPr lang="uk-UA" sz="2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Платят авторы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288BC8B-41A2-4DFB-92A9-C398A9637A6C}" type="parTrans" cxnId="{9AEC2D7C-F95D-4877-B4CF-F531EFEC508A}">
      <dgm:prSet/>
      <dgm:spPr/>
      <dgm:t>
        <a:bodyPr/>
        <a:lstStyle/>
        <a:p>
          <a:endParaRPr lang="ru-RU"/>
        </a:p>
      </dgm:t>
    </dgm:pt>
    <dgm:pt modelId="{E2E30654-E237-48EE-B4CA-90DC1548D3DE}" type="sibTrans" cxnId="{9AEC2D7C-F95D-4877-B4CF-F531EFEC508A}">
      <dgm:prSet/>
      <dgm:spPr/>
      <dgm:t>
        <a:bodyPr/>
        <a:lstStyle/>
        <a:p>
          <a:endParaRPr lang="ru-RU"/>
        </a:p>
      </dgm:t>
    </dgm:pt>
    <dgm:pt modelId="{E01163F2-3473-4D23-8E35-74A95E5551E9}">
      <dgm:prSet phldrT="[Текст]" custT="1"/>
      <dgm:spPr/>
      <dgm:t>
        <a:bodyPr/>
        <a:lstStyle/>
        <a:p>
          <a:r>
            <a:rPr lang="ru-RU" sz="2400" b="1" noProof="0" dirty="0" smtClean="0">
              <a:latin typeface="Times New Roman" pitchFamily="18" charset="0"/>
              <a:cs typeface="Times New Roman" pitchFamily="18" charset="0"/>
            </a:rPr>
            <a:t>Гибридная</a:t>
          </a:r>
        </a:p>
        <a:p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(Автор сам </a:t>
          </a:r>
          <a:r>
            <a:rPr lang="ru-RU" sz="1800" noProof="0" dirty="0" smtClean="0">
              <a:latin typeface="Times New Roman" pitchFamily="18" charset="0"/>
              <a:cs typeface="Times New Roman" pitchFamily="18" charset="0"/>
            </a:rPr>
            <a:t>решает</a:t>
          </a:r>
          <a:r>
            <a:rPr lang="uk-UA" sz="18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BF19E8AA-4C96-4D46-8296-7D64FE765E1A}" type="parTrans" cxnId="{A78928E5-A90F-4B37-82BF-0D94B34821EE}">
      <dgm:prSet/>
      <dgm:spPr/>
      <dgm:t>
        <a:bodyPr/>
        <a:lstStyle/>
        <a:p>
          <a:endParaRPr lang="ru-RU"/>
        </a:p>
      </dgm:t>
    </dgm:pt>
    <dgm:pt modelId="{2AEFB096-A15E-4959-B75D-3C3E61298219}" type="sibTrans" cxnId="{A78928E5-A90F-4B37-82BF-0D94B34821EE}">
      <dgm:prSet/>
      <dgm:spPr/>
      <dgm:t>
        <a:bodyPr/>
        <a:lstStyle/>
        <a:p>
          <a:endParaRPr lang="ru-RU"/>
        </a:p>
      </dgm:t>
    </dgm:pt>
    <dgm:pt modelId="{08BA62D2-ABD1-430B-85B0-C7EB939DDE4F}" type="pres">
      <dgm:prSet presAssocID="{FB99CF20-C6BE-411F-B326-DF93CE1075A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E3A9B48-0CFB-460A-8196-2550A4F4FFAC}" type="pres">
      <dgm:prSet presAssocID="{6E744AD3-C627-46E6-BBD6-76B0FC90E3B1}" presName="centerShape" presStyleLbl="node0" presStyleIdx="0" presStyleCnt="1" custScaleX="104357" custScaleY="97119" custLinFactNeighborX="232" custLinFactNeighborY="-51030"/>
      <dgm:spPr/>
      <dgm:t>
        <a:bodyPr/>
        <a:lstStyle/>
        <a:p>
          <a:endParaRPr lang="ru-RU"/>
        </a:p>
      </dgm:t>
    </dgm:pt>
    <dgm:pt modelId="{766C5CF0-6902-4258-986F-F829371768C4}" type="pres">
      <dgm:prSet presAssocID="{D54CA439-29BB-42EB-83C2-11AC3BA9A6A0}" presName="parTrans" presStyleLbl="bgSibTrans2D1" presStyleIdx="0" presStyleCnt="3"/>
      <dgm:spPr/>
      <dgm:t>
        <a:bodyPr/>
        <a:lstStyle/>
        <a:p>
          <a:endParaRPr lang="uk-UA"/>
        </a:p>
      </dgm:t>
    </dgm:pt>
    <dgm:pt modelId="{DE2B9B3F-D5CA-45B6-832F-C13C2A782D28}" type="pres">
      <dgm:prSet presAssocID="{34469761-CEEC-47DA-B2C3-BEFBA28544AB}" presName="node" presStyleLbl="node1" presStyleIdx="0" presStyleCnt="3" custRadScaleRad="92466" custRadScaleInc="-12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28DA2-D9DD-4D42-9488-CEAB3907986E}" type="pres">
      <dgm:prSet presAssocID="{D288BC8B-41A2-4DFB-92A9-C398A9637A6C}" presName="parTrans" presStyleLbl="bgSibTrans2D1" presStyleIdx="1" presStyleCnt="3"/>
      <dgm:spPr/>
      <dgm:t>
        <a:bodyPr/>
        <a:lstStyle/>
        <a:p>
          <a:endParaRPr lang="uk-UA"/>
        </a:p>
      </dgm:t>
    </dgm:pt>
    <dgm:pt modelId="{5B7A801C-C7D3-40BF-BACD-2D20FAF15421}" type="pres">
      <dgm:prSet presAssocID="{11F091EF-8822-44EF-B638-F26508A8C0B1}" presName="node" presStyleLbl="node1" presStyleIdx="1" presStyleCnt="3" custRadScaleRad="10965" custRadScaleInc="292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1E4D9-F544-4EE2-B6CB-E5A16EEC8D49}" type="pres">
      <dgm:prSet presAssocID="{BF19E8AA-4C96-4D46-8296-7D64FE765E1A}" presName="parTrans" presStyleLbl="bgSibTrans2D1" presStyleIdx="2" presStyleCnt="3"/>
      <dgm:spPr/>
      <dgm:t>
        <a:bodyPr/>
        <a:lstStyle/>
        <a:p>
          <a:endParaRPr lang="uk-UA"/>
        </a:p>
      </dgm:t>
    </dgm:pt>
    <dgm:pt modelId="{5212297E-C55C-4FE6-8E90-5259C45A6475}" type="pres">
      <dgm:prSet presAssocID="{E01163F2-3473-4D23-8E35-74A95E5551E9}" presName="node" presStyleLbl="node1" presStyleIdx="2" presStyleCnt="3" custRadScaleRad="91250" custRadScaleInc="15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A43B04-8949-4644-9478-A3AEDD640289}" type="presOf" srcId="{34469761-CEEC-47DA-B2C3-BEFBA28544AB}" destId="{DE2B9B3F-D5CA-45B6-832F-C13C2A782D28}" srcOrd="0" destOrd="0" presId="urn:microsoft.com/office/officeart/2005/8/layout/radial4"/>
    <dgm:cxn modelId="{F45FAAEC-17B4-4A73-8811-B11077E52A55}" srcId="{6E744AD3-C627-46E6-BBD6-76B0FC90E3B1}" destId="{34469761-CEEC-47DA-B2C3-BEFBA28544AB}" srcOrd="0" destOrd="0" parTransId="{D54CA439-29BB-42EB-83C2-11AC3BA9A6A0}" sibTransId="{5646BE47-429A-490F-A60D-8A2C3BD8FF3C}"/>
    <dgm:cxn modelId="{E50536D8-CCA5-448A-A6E9-A8E849A6FCEB}" srcId="{FB99CF20-C6BE-411F-B326-DF93CE1075AD}" destId="{6E744AD3-C627-46E6-BBD6-76B0FC90E3B1}" srcOrd="0" destOrd="0" parTransId="{69A6CDFE-8E85-42CD-932C-413B3A3F200C}" sibTransId="{0B219AE7-6FEF-4437-96E4-921D9D875F2D}"/>
    <dgm:cxn modelId="{ED972E2F-213E-41AF-845D-52F5B42A463C}" type="presOf" srcId="{BF19E8AA-4C96-4D46-8296-7D64FE765E1A}" destId="{07C1E4D9-F544-4EE2-B6CB-E5A16EEC8D49}" srcOrd="0" destOrd="0" presId="urn:microsoft.com/office/officeart/2005/8/layout/radial4"/>
    <dgm:cxn modelId="{9AEC2D7C-F95D-4877-B4CF-F531EFEC508A}" srcId="{6E744AD3-C627-46E6-BBD6-76B0FC90E3B1}" destId="{11F091EF-8822-44EF-B638-F26508A8C0B1}" srcOrd="1" destOrd="0" parTransId="{D288BC8B-41A2-4DFB-92A9-C398A9637A6C}" sibTransId="{E2E30654-E237-48EE-B4CA-90DC1548D3DE}"/>
    <dgm:cxn modelId="{15C70A3C-AE3A-46C7-ADC7-384D4F18C0A1}" type="presOf" srcId="{E01163F2-3473-4D23-8E35-74A95E5551E9}" destId="{5212297E-C55C-4FE6-8E90-5259C45A6475}" srcOrd="0" destOrd="0" presId="urn:microsoft.com/office/officeart/2005/8/layout/radial4"/>
    <dgm:cxn modelId="{18557979-D25A-498C-B18C-0F3073220BD1}" type="presOf" srcId="{D54CA439-29BB-42EB-83C2-11AC3BA9A6A0}" destId="{766C5CF0-6902-4258-986F-F829371768C4}" srcOrd="0" destOrd="0" presId="urn:microsoft.com/office/officeart/2005/8/layout/radial4"/>
    <dgm:cxn modelId="{AB9F0279-E831-4EB7-9083-89E13A9D7105}" type="presOf" srcId="{FB99CF20-C6BE-411F-B326-DF93CE1075AD}" destId="{08BA62D2-ABD1-430B-85B0-C7EB939DDE4F}" srcOrd="0" destOrd="0" presId="urn:microsoft.com/office/officeart/2005/8/layout/radial4"/>
    <dgm:cxn modelId="{AECA351E-BEE2-4B44-8AC5-DF6404545594}" type="presOf" srcId="{6E744AD3-C627-46E6-BBD6-76B0FC90E3B1}" destId="{BE3A9B48-0CFB-460A-8196-2550A4F4FFAC}" srcOrd="0" destOrd="0" presId="urn:microsoft.com/office/officeart/2005/8/layout/radial4"/>
    <dgm:cxn modelId="{A78928E5-A90F-4B37-82BF-0D94B34821EE}" srcId="{6E744AD3-C627-46E6-BBD6-76B0FC90E3B1}" destId="{E01163F2-3473-4D23-8E35-74A95E5551E9}" srcOrd="2" destOrd="0" parTransId="{BF19E8AA-4C96-4D46-8296-7D64FE765E1A}" sibTransId="{2AEFB096-A15E-4959-B75D-3C3E61298219}"/>
    <dgm:cxn modelId="{270E01DB-BE7D-45F1-BD7C-6E3F40626C09}" type="presOf" srcId="{D288BC8B-41A2-4DFB-92A9-C398A9637A6C}" destId="{6F628DA2-D9DD-4D42-9488-CEAB3907986E}" srcOrd="0" destOrd="0" presId="urn:microsoft.com/office/officeart/2005/8/layout/radial4"/>
    <dgm:cxn modelId="{D5DF7B69-6D59-4BDE-A140-841F5B2C2298}" type="presOf" srcId="{11F091EF-8822-44EF-B638-F26508A8C0B1}" destId="{5B7A801C-C7D3-40BF-BACD-2D20FAF15421}" srcOrd="0" destOrd="0" presId="urn:microsoft.com/office/officeart/2005/8/layout/radial4"/>
    <dgm:cxn modelId="{D4C9C046-7026-44CD-98BC-24BB22208A5F}" type="presParOf" srcId="{08BA62D2-ABD1-430B-85B0-C7EB939DDE4F}" destId="{BE3A9B48-0CFB-460A-8196-2550A4F4FFAC}" srcOrd="0" destOrd="0" presId="urn:microsoft.com/office/officeart/2005/8/layout/radial4"/>
    <dgm:cxn modelId="{A8D6153E-70F7-463C-B08B-8042876F0829}" type="presParOf" srcId="{08BA62D2-ABD1-430B-85B0-C7EB939DDE4F}" destId="{766C5CF0-6902-4258-986F-F829371768C4}" srcOrd="1" destOrd="0" presId="urn:microsoft.com/office/officeart/2005/8/layout/radial4"/>
    <dgm:cxn modelId="{5318733C-A093-431A-AC8C-246993DAB154}" type="presParOf" srcId="{08BA62D2-ABD1-430B-85B0-C7EB939DDE4F}" destId="{DE2B9B3F-D5CA-45B6-832F-C13C2A782D28}" srcOrd="2" destOrd="0" presId="urn:microsoft.com/office/officeart/2005/8/layout/radial4"/>
    <dgm:cxn modelId="{7EFB2C9C-28A6-40B5-B784-1D1848D369CF}" type="presParOf" srcId="{08BA62D2-ABD1-430B-85B0-C7EB939DDE4F}" destId="{6F628DA2-D9DD-4D42-9488-CEAB3907986E}" srcOrd="3" destOrd="0" presId="urn:microsoft.com/office/officeart/2005/8/layout/radial4"/>
    <dgm:cxn modelId="{AF5A6B04-BA35-46E8-88DB-C091AAAA87CE}" type="presParOf" srcId="{08BA62D2-ABD1-430B-85B0-C7EB939DDE4F}" destId="{5B7A801C-C7D3-40BF-BACD-2D20FAF15421}" srcOrd="4" destOrd="0" presId="urn:microsoft.com/office/officeart/2005/8/layout/radial4"/>
    <dgm:cxn modelId="{5E66C85D-3D3B-4080-AC43-14ACAB8B8D3E}" type="presParOf" srcId="{08BA62D2-ABD1-430B-85B0-C7EB939DDE4F}" destId="{07C1E4D9-F544-4EE2-B6CB-E5A16EEC8D49}" srcOrd="5" destOrd="0" presId="urn:microsoft.com/office/officeart/2005/8/layout/radial4"/>
    <dgm:cxn modelId="{0491C046-9C5C-4D7C-9898-27D0DCC9A3E2}" type="presParOf" srcId="{08BA62D2-ABD1-430B-85B0-C7EB939DDE4F}" destId="{5212297E-C55C-4FE6-8E90-5259C45A647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614B0-D80A-408D-9527-8078D5A00B96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FBE5F5-7F5C-4612-B753-BD53163A711F}">
      <dgm:prSet phldrT="[Текст]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 – introduction</a:t>
          </a:r>
          <a:r>
            <a:rPr lang="ru-RU" dirty="0" smtClean="0">
              <a:solidFill>
                <a:schemeClr val="bg1"/>
              </a:solidFill>
            </a:rPr>
            <a:t> (введение)</a:t>
          </a:r>
          <a:endParaRPr lang="ru-RU" dirty="0"/>
        </a:p>
      </dgm:t>
    </dgm:pt>
    <dgm:pt modelId="{24527ADA-7940-4626-8F27-4C72C5B4A9F8}" type="parTrans" cxnId="{161F850A-322C-4150-AF87-03B18FE04E87}">
      <dgm:prSet/>
      <dgm:spPr/>
      <dgm:t>
        <a:bodyPr/>
        <a:lstStyle/>
        <a:p>
          <a:endParaRPr lang="ru-RU"/>
        </a:p>
      </dgm:t>
    </dgm:pt>
    <dgm:pt modelId="{C6C063D1-60E3-473E-B7A0-949B29C1CB57}" type="sibTrans" cxnId="{161F850A-322C-4150-AF87-03B18FE04E87}">
      <dgm:prSet/>
      <dgm:spPr/>
      <dgm:t>
        <a:bodyPr/>
        <a:lstStyle/>
        <a:p>
          <a:endParaRPr lang="ru-RU"/>
        </a:p>
      </dgm:t>
    </dgm:pt>
    <dgm:pt modelId="{FB76B73C-0688-400D-BA85-87F462C9AB80}">
      <dgm:prSet phldrT="[Текст]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 - methodology </a:t>
          </a:r>
          <a:r>
            <a:rPr lang="ru-RU" dirty="0" smtClean="0">
              <a:solidFill>
                <a:schemeClr val="bg1"/>
              </a:solidFill>
            </a:rPr>
            <a:t>(описание)</a:t>
          </a:r>
          <a:endParaRPr lang="ru-RU" dirty="0">
            <a:solidFill>
              <a:schemeClr val="bg1"/>
            </a:solidFill>
          </a:endParaRPr>
        </a:p>
      </dgm:t>
    </dgm:pt>
    <dgm:pt modelId="{E9943C87-715E-41C1-8177-89B75BE38926}" type="parTrans" cxnId="{44AD5088-81EA-4EA2-A6C8-D59C8E3794BD}">
      <dgm:prSet/>
      <dgm:spPr/>
      <dgm:t>
        <a:bodyPr/>
        <a:lstStyle/>
        <a:p>
          <a:endParaRPr lang="ru-RU"/>
        </a:p>
      </dgm:t>
    </dgm:pt>
    <dgm:pt modelId="{C6E293B9-07C0-4E27-A073-DDFC60F4D98F}" type="sibTrans" cxnId="{44AD5088-81EA-4EA2-A6C8-D59C8E3794BD}">
      <dgm:prSet/>
      <dgm:spPr/>
      <dgm:t>
        <a:bodyPr/>
        <a:lstStyle/>
        <a:p>
          <a:endParaRPr lang="ru-RU"/>
        </a:p>
      </dgm:t>
    </dgm:pt>
    <dgm:pt modelId="{03ACE9D9-0BCD-496F-A6B9-9AC409AAAD53}">
      <dgm:prSet phldrT="[Текст]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 – results</a:t>
          </a:r>
          <a:r>
            <a:rPr lang="ru-RU" dirty="0" smtClean="0">
              <a:solidFill>
                <a:schemeClr val="bg1"/>
              </a:solidFill>
            </a:rPr>
            <a:t> (результат)</a:t>
          </a:r>
          <a:endParaRPr lang="ru-RU" dirty="0">
            <a:solidFill>
              <a:schemeClr val="bg1"/>
            </a:solidFill>
          </a:endParaRPr>
        </a:p>
      </dgm:t>
    </dgm:pt>
    <dgm:pt modelId="{64D5C55F-9FF5-43AE-B6F6-6FFFAB3FA051}" type="parTrans" cxnId="{F099D332-AE01-49FF-82AD-D805FD4AE218}">
      <dgm:prSet/>
      <dgm:spPr/>
      <dgm:t>
        <a:bodyPr/>
        <a:lstStyle/>
        <a:p>
          <a:endParaRPr lang="ru-RU"/>
        </a:p>
      </dgm:t>
    </dgm:pt>
    <dgm:pt modelId="{6CDEECF5-2859-4527-BE7A-1A7C124B8596}" type="sibTrans" cxnId="{F099D332-AE01-49FF-82AD-D805FD4AE218}">
      <dgm:prSet/>
      <dgm:spPr/>
      <dgm:t>
        <a:bodyPr/>
        <a:lstStyle/>
        <a:p>
          <a:endParaRPr lang="ru-RU"/>
        </a:p>
      </dgm:t>
    </dgm:pt>
    <dgm:pt modelId="{1C518F39-128E-4438-A1AE-A96074F5CD22}">
      <dgm:prSet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 – analysis</a:t>
          </a:r>
          <a:r>
            <a:rPr lang="ru-RU" dirty="0" smtClean="0">
              <a:solidFill>
                <a:schemeClr val="bg1"/>
              </a:solidFill>
            </a:rPr>
            <a:t> (анализ)</a:t>
          </a:r>
          <a:endParaRPr lang="ru-RU" dirty="0">
            <a:solidFill>
              <a:schemeClr val="bg1"/>
            </a:solidFill>
          </a:endParaRPr>
        </a:p>
      </dgm:t>
    </dgm:pt>
    <dgm:pt modelId="{33C40D49-A443-43F3-9685-306A7DA7B049}" type="parTrans" cxnId="{55AC7220-7D78-49F0-9BE6-6D38B68566DA}">
      <dgm:prSet/>
      <dgm:spPr/>
      <dgm:t>
        <a:bodyPr/>
        <a:lstStyle/>
        <a:p>
          <a:endParaRPr lang="ru-RU"/>
        </a:p>
      </dgm:t>
    </dgm:pt>
    <dgm:pt modelId="{718FA3F5-CA37-4756-A886-16A65D515F18}" type="sibTrans" cxnId="{55AC7220-7D78-49F0-9BE6-6D38B68566DA}">
      <dgm:prSet/>
      <dgm:spPr/>
      <dgm:t>
        <a:bodyPr/>
        <a:lstStyle/>
        <a:p>
          <a:endParaRPr lang="ru-RU"/>
        </a:p>
      </dgm:t>
    </dgm:pt>
    <dgm:pt modelId="{95A42DD3-F909-4C77-AF1F-C75C05922D23}">
      <dgm:prSet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 – discussion </a:t>
          </a:r>
          <a:r>
            <a:rPr lang="ru-RU" dirty="0" smtClean="0">
              <a:solidFill>
                <a:schemeClr val="bg1"/>
              </a:solidFill>
            </a:rPr>
            <a:t>(дискуссию или выводы)</a:t>
          </a:r>
          <a:endParaRPr lang="ru-RU" dirty="0">
            <a:solidFill>
              <a:schemeClr val="bg1"/>
            </a:solidFill>
          </a:endParaRPr>
        </a:p>
      </dgm:t>
    </dgm:pt>
    <dgm:pt modelId="{D41F2962-59C4-48DA-809E-EBA96D05523D}" type="parTrans" cxnId="{970EB44E-0F07-4630-B23D-DE9FA9002B60}">
      <dgm:prSet/>
      <dgm:spPr/>
      <dgm:t>
        <a:bodyPr/>
        <a:lstStyle/>
        <a:p>
          <a:endParaRPr lang="ru-RU"/>
        </a:p>
      </dgm:t>
    </dgm:pt>
    <dgm:pt modelId="{CE846B38-2C92-487E-9F37-7E55A1EA7409}" type="sibTrans" cxnId="{970EB44E-0F07-4630-B23D-DE9FA9002B60}">
      <dgm:prSet/>
      <dgm:spPr/>
      <dgm:t>
        <a:bodyPr/>
        <a:lstStyle/>
        <a:p>
          <a:endParaRPr lang="ru-RU"/>
        </a:p>
      </dgm:t>
    </dgm:pt>
    <dgm:pt modelId="{05772BA1-DFDE-4D22-B1CE-A7DEA6ABD25D}" type="pres">
      <dgm:prSet presAssocID="{7A5614B0-D80A-408D-9527-8078D5A00B9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6DDBD88-5FB3-4232-9B50-943FEC30ADC3}" type="pres">
      <dgm:prSet presAssocID="{84FBE5F5-7F5C-4612-B753-BD53163A711F}" presName="composite" presStyleCnt="0"/>
      <dgm:spPr/>
    </dgm:pt>
    <dgm:pt modelId="{8657088E-80F1-475E-96BD-AF7CD5CC1DC7}" type="pres">
      <dgm:prSet presAssocID="{84FBE5F5-7F5C-4612-B753-BD53163A711F}" presName="bentUpArrow1" presStyleLbl="alignImgPlace1" presStyleIdx="0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5A9F941-072F-404D-BC83-286E2B5B4DBB}" type="pres">
      <dgm:prSet presAssocID="{84FBE5F5-7F5C-4612-B753-BD53163A711F}" presName="ParentText" presStyleLbl="node1" presStyleIdx="0" presStyleCnt="5" custScaleX="1450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5684-DC46-440D-81D6-160F3579A1CC}" type="pres">
      <dgm:prSet presAssocID="{84FBE5F5-7F5C-4612-B753-BD53163A711F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67F19-85EF-4A16-82F1-D475F84C68B0}" type="pres">
      <dgm:prSet presAssocID="{C6C063D1-60E3-473E-B7A0-949B29C1CB57}" presName="sibTrans" presStyleCnt="0"/>
      <dgm:spPr/>
    </dgm:pt>
    <dgm:pt modelId="{C038A236-A170-46FE-A994-7CC8809E9271}" type="pres">
      <dgm:prSet presAssocID="{FB76B73C-0688-400D-BA85-87F462C9AB80}" presName="composite" presStyleCnt="0"/>
      <dgm:spPr/>
    </dgm:pt>
    <dgm:pt modelId="{15ED7CA0-9519-4390-B009-51665C1676E6}" type="pres">
      <dgm:prSet presAssocID="{FB76B73C-0688-400D-BA85-87F462C9AB80}" presName="bentUpArrow1" presStyleLbl="alignImgPlace1" presStyleIdx="1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858FACF-F932-4F93-A362-EB7944ED96FF}" type="pres">
      <dgm:prSet presAssocID="{FB76B73C-0688-400D-BA85-87F462C9AB80}" presName="ParentText" presStyleLbl="node1" presStyleIdx="1" presStyleCnt="5" custScaleX="1446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BAB37-0154-420A-B083-2DF052E78F7A}" type="pres">
      <dgm:prSet presAssocID="{FB76B73C-0688-400D-BA85-87F462C9AB80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B4592-71AF-49FE-94B8-CDA24E50428E}" type="pres">
      <dgm:prSet presAssocID="{C6E293B9-07C0-4E27-A073-DDFC60F4D98F}" presName="sibTrans" presStyleCnt="0"/>
      <dgm:spPr/>
    </dgm:pt>
    <dgm:pt modelId="{DD7444B2-D4FF-446B-A622-AA135C306612}" type="pres">
      <dgm:prSet presAssocID="{03ACE9D9-0BCD-496F-A6B9-9AC409AAAD53}" presName="composite" presStyleCnt="0"/>
      <dgm:spPr/>
    </dgm:pt>
    <dgm:pt modelId="{9C80578F-7963-4526-B189-A5AD1B94ED8E}" type="pres">
      <dgm:prSet presAssocID="{03ACE9D9-0BCD-496F-A6B9-9AC409AAAD53}" presName="bentUpArrow1" presStyleLbl="alignImgPlace1" presStyleIdx="2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9248F0B-E932-49F9-9AF2-D606CA23E2CC}" type="pres">
      <dgm:prSet presAssocID="{03ACE9D9-0BCD-496F-A6B9-9AC409AAAD53}" presName="ParentText" presStyleLbl="node1" presStyleIdx="2" presStyleCnt="5" custScaleX="1446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627BF-2411-4342-8D81-4CB6D9CFA291}" type="pres">
      <dgm:prSet presAssocID="{03ACE9D9-0BCD-496F-A6B9-9AC409AAAD53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E375B-15D8-42BC-9955-0757377CF422}" type="pres">
      <dgm:prSet presAssocID="{6CDEECF5-2859-4527-BE7A-1A7C124B8596}" presName="sibTrans" presStyleCnt="0"/>
      <dgm:spPr/>
    </dgm:pt>
    <dgm:pt modelId="{61C8FAAD-D940-4C86-A21F-CDBE5B390370}" type="pres">
      <dgm:prSet presAssocID="{1C518F39-128E-4438-A1AE-A96074F5CD22}" presName="composite" presStyleCnt="0"/>
      <dgm:spPr/>
    </dgm:pt>
    <dgm:pt modelId="{680F632E-4490-4E85-8A24-537D0944E1B8}" type="pres">
      <dgm:prSet presAssocID="{1C518F39-128E-4438-A1AE-A96074F5CD22}" presName="bentUpArrow1" presStyleLbl="alignImgPlace1" presStyleIdx="3" presStyleCnt="4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7ED9136E-F3FF-4527-B487-4F13127F7623}" type="pres">
      <dgm:prSet presAssocID="{1C518F39-128E-4438-A1AE-A96074F5CD22}" presName="ParentText" presStyleLbl="node1" presStyleIdx="3" presStyleCnt="5" custScaleX="133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1BD1C-F99F-4E39-8ECA-78B4E2EE41B6}" type="pres">
      <dgm:prSet presAssocID="{1C518F39-128E-4438-A1AE-A96074F5CD22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B2B82CDD-9181-439B-ADC5-2751EE5EC209}" type="pres">
      <dgm:prSet presAssocID="{718FA3F5-CA37-4756-A886-16A65D515F18}" presName="sibTrans" presStyleCnt="0"/>
      <dgm:spPr/>
    </dgm:pt>
    <dgm:pt modelId="{03FE7424-415C-4788-9FC9-8A8DB9671CC3}" type="pres">
      <dgm:prSet presAssocID="{95A42DD3-F909-4C77-AF1F-C75C05922D23}" presName="composite" presStyleCnt="0"/>
      <dgm:spPr/>
    </dgm:pt>
    <dgm:pt modelId="{1F6FEA70-6B46-4839-BDF8-0C0F60C54953}" type="pres">
      <dgm:prSet presAssocID="{95A42DD3-F909-4C77-AF1F-C75C05922D23}" presName="ParentText" presStyleLbl="node1" presStyleIdx="4" presStyleCnt="5" custScaleX="1322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C5ABF9-9F62-4CE9-9249-30D08CD7BEBB}" type="presOf" srcId="{84FBE5F5-7F5C-4612-B753-BD53163A711F}" destId="{95A9F941-072F-404D-BC83-286E2B5B4DBB}" srcOrd="0" destOrd="0" presId="urn:microsoft.com/office/officeart/2005/8/layout/StepDownProcess"/>
    <dgm:cxn modelId="{0700EE0E-DA67-4270-8464-630512792172}" type="presOf" srcId="{1C518F39-128E-4438-A1AE-A96074F5CD22}" destId="{7ED9136E-F3FF-4527-B487-4F13127F7623}" srcOrd="0" destOrd="0" presId="urn:microsoft.com/office/officeart/2005/8/layout/StepDownProcess"/>
    <dgm:cxn modelId="{55AC7220-7D78-49F0-9BE6-6D38B68566DA}" srcId="{7A5614B0-D80A-408D-9527-8078D5A00B96}" destId="{1C518F39-128E-4438-A1AE-A96074F5CD22}" srcOrd="3" destOrd="0" parTransId="{33C40D49-A443-43F3-9685-306A7DA7B049}" sibTransId="{718FA3F5-CA37-4756-A886-16A65D515F18}"/>
    <dgm:cxn modelId="{0CDB929D-5D31-4BFF-AACD-52F153EA3A33}" type="presOf" srcId="{7A5614B0-D80A-408D-9527-8078D5A00B96}" destId="{05772BA1-DFDE-4D22-B1CE-A7DEA6ABD25D}" srcOrd="0" destOrd="0" presId="urn:microsoft.com/office/officeart/2005/8/layout/StepDownProcess"/>
    <dgm:cxn modelId="{44AD5088-81EA-4EA2-A6C8-D59C8E3794BD}" srcId="{7A5614B0-D80A-408D-9527-8078D5A00B96}" destId="{FB76B73C-0688-400D-BA85-87F462C9AB80}" srcOrd="1" destOrd="0" parTransId="{E9943C87-715E-41C1-8177-89B75BE38926}" sibTransId="{C6E293B9-07C0-4E27-A073-DDFC60F4D98F}"/>
    <dgm:cxn modelId="{F099D332-AE01-49FF-82AD-D805FD4AE218}" srcId="{7A5614B0-D80A-408D-9527-8078D5A00B96}" destId="{03ACE9D9-0BCD-496F-A6B9-9AC409AAAD53}" srcOrd="2" destOrd="0" parTransId="{64D5C55F-9FF5-43AE-B6F6-6FFFAB3FA051}" sibTransId="{6CDEECF5-2859-4527-BE7A-1A7C124B8596}"/>
    <dgm:cxn modelId="{D03E0C08-36A3-4FE5-BA41-ACC8BC182C98}" type="presOf" srcId="{FB76B73C-0688-400D-BA85-87F462C9AB80}" destId="{3858FACF-F932-4F93-A362-EB7944ED96FF}" srcOrd="0" destOrd="0" presId="urn:microsoft.com/office/officeart/2005/8/layout/StepDownProcess"/>
    <dgm:cxn modelId="{970EB44E-0F07-4630-B23D-DE9FA9002B60}" srcId="{7A5614B0-D80A-408D-9527-8078D5A00B96}" destId="{95A42DD3-F909-4C77-AF1F-C75C05922D23}" srcOrd="4" destOrd="0" parTransId="{D41F2962-59C4-48DA-809E-EBA96D05523D}" sibTransId="{CE846B38-2C92-487E-9F37-7E55A1EA7409}"/>
    <dgm:cxn modelId="{161F850A-322C-4150-AF87-03B18FE04E87}" srcId="{7A5614B0-D80A-408D-9527-8078D5A00B96}" destId="{84FBE5F5-7F5C-4612-B753-BD53163A711F}" srcOrd="0" destOrd="0" parTransId="{24527ADA-7940-4626-8F27-4C72C5B4A9F8}" sibTransId="{C6C063D1-60E3-473E-B7A0-949B29C1CB57}"/>
    <dgm:cxn modelId="{38700424-F23C-4C8F-BF4C-63C856153D26}" type="presOf" srcId="{95A42DD3-F909-4C77-AF1F-C75C05922D23}" destId="{1F6FEA70-6B46-4839-BDF8-0C0F60C54953}" srcOrd="0" destOrd="0" presId="urn:microsoft.com/office/officeart/2005/8/layout/StepDownProcess"/>
    <dgm:cxn modelId="{60A6B25A-5994-4385-BE5F-D71CBCDBD52F}" type="presOf" srcId="{03ACE9D9-0BCD-496F-A6B9-9AC409AAAD53}" destId="{C9248F0B-E932-49F9-9AF2-D606CA23E2CC}" srcOrd="0" destOrd="0" presId="urn:microsoft.com/office/officeart/2005/8/layout/StepDownProcess"/>
    <dgm:cxn modelId="{AB82CFC1-5C8B-47F1-8C26-CFC5861E3AAE}" type="presParOf" srcId="{05772BA1-DFDE-4D22-B1CE-A7DEA6ABD25D}" destId="{A6DDBD88-5FB3-4232-9B50-943FEC30ADC3}" srcOrd="0" destOrd="0" presId="urn:microsoft.com/office/officeart/2005/8/layout/StepDownProcess"/>
    <dgm:cxn modelId="{0F18653E-D635-4480-84E7-CFD21932A3E7}" type="presParOf" srcId="{A6DDBD88-5FB3-4232-9B50-943FEC30ADC3}" destId="{8657088E-80F1-475E-96BD-AF7CD5CC1DC7}" srcOrd="0" destOrd="0" presId="urn:microsoft.com/office/officeart/2005/8/layout/StepDownProcess"/>
    <dgm:cxn modelId="{8E12625F-03E5-4DD8-B25C-E5C8E3151730}" type="presParOf" srcId="{A6DDBD88-5FB3-4232-9B50-943FEC30ADC3}" destId="{95A9F941-072F-404D-BC83-286E2B5B4DBB}" srcOrd="1" destOrd="0" presId="urn:microsoft.com/office/officeart/2005/8/layout/StepDownProcess"/>
    <dgm:cxn modelId="{C1D05478-EB31-4B1D-8F0D-532118E71FA7}" type="presParOf" srcId="{A6DDBD88-5FB3-4232-9B50-943FEC30ADC3}" destId="{0E705684-DC46-440D-81D6-160F3579A1CC}" srcOrd="2" destOrd="0" presId="urn:microsoft.com/office/officeart/2005/8/layout/StepDownProcess"/>
    <dgm:cxn modelId="{D72AF700-1CE2-4FB3-8B74-2ECC850939E4}" type="presParOf" srcId="{05772BA1-DFDE-4D22-B1CE-A7DEA6ABD25D}" destId="{8A167F19-85EF-4A16-82F1-D475F84C68B0}" srcOrd="1" destOrd="0" presId="urn:microsoft.com/office/officeart/2005/8/layout/StepDownProcess"/>
    <dgm:cxn modelId="{BB6246DF-D558-4749-A624-BB4480F76A0E}" type="presParOf" srcId="{05772BA1-DFDE-4D22-B1CE-A7DEA6ABD25D}" destId="{C038A236-A170-46FE-A994-7CC8809E9271}" srcOrd="2" destOrd="0" presId="urn:microsoft.com/office/officeart/2005/8/layout/StepDownProcess"/>
    <dgm:cxn modelId="{A0051AB9-E8EC-45FD-87F9-6AF63B5D20B0}" type="presParOf" srcId="{C038A236-A170-46FE-A994-7CC8809E9271}" destId="{15ED7CA0-9519-4390-B009-51665C1676E6}" srcOrd="0" destOrd="0" presId="urn:microsoft.com/office/officeart/2005/8/layout/StepDownProcess"/>
    <dgm:cxn modelId="{C62BCFAB-8348-4994-AC89-9D0E52E08ACB}" type="presParOf" srcId="{C038A236-A170-46FE-A994-7CC8809E9271}" destId="{3858FACF-F932-4F93-A362-EB7944ED96FF}" srcOrd="1" destOrd="0" presId="urn:microsoft.com/office/officeart/2005/8/layout/StepDownProcess"/>
    <dgm:cxn modelId="{CE5837C4-9E71-497E-B5AD-7A61E9DD0403}" type="presParOf" srcId="{C038A236-A170-46FE-A994-7CC8809E9271}" destId="{A2EBAB37-0154-420A-B083-2DF052E78F7A}" srcOrd="2" destOrd="0" presId="urn:microsoft.com/office/officeart/2005/8/layout/StepDownProcess"/>
    <dgm:cxn modelId="{0DDD0042-7AD3-42CA-BF23-CB43FB5ED580}" type="presParOf" srcId="{05772BA1-DFDE-4D22-B1CE-A7DEA6ABD25D}" destId="{184B4592-71AF-49FE-94B8-CDA24E50428E}" srcOrd="3" destOrd="0" presId="urn:microsoft.com/office/officeart/2005/8/layout/StepDownProcess"/>
    <dgm:cxn modelId="{F57FD2BF-704E-4465-A85F-12709B3BC50A}" type="presParOf" srcId="{05772BA1-DFDE-4D22-B1CE-A7DEA6ABD25D}" destId="{DD7444B2-D4FF-446B-A622-AA135C306612}" srcOrd="4" destOrd="0" presId="urn:microsoft.com/office/officeart/2005/8/layout/StepDownProcess"/>
    <dgm:cxn modelId="{27B09C1D-50AF-4DB3-98BD-97290C6F2680}" type="presParOf" srcId="{DD7444B2-D4FF-446B-A622-AA135C306612}" destId="{9C80578F-7963-4526-B189-A5AD1B94ED8E}" srcOrd="0" destOrd="0" presId="urn:microsoft.com/office/officeart/2005/8/layout/StepDownProcess"/>
    <dgm:cxn modelId="{BD19051B-44F8-4026-BF58-152A31CAA313}" type="presParOf" srcId="{DD7444B2-D4FF-446B-A622-AA135C306612}" destId="{C9248F0B-E932-49F9-9AF2-D606CA23E2CC}" srcOrd="1" destOrd="0" presId="urn:microsoft.com/office/officeart/2005/8/layout/StepDownProcess"/>
    <dgm:cxn modelId="{A1BEE8FC-2D57-4B8F-B698-03D057311902}" type="presParOf" srcId="{DD7444B2-D4FF-446B-A622-AA135C306612}" destId="{CE2627BF-2411-4342-8D81-4CB6D9CFA291}" srcOrd="2" destOrd="0" presId="urn:microsoft.com/office/officeart/2005/8/layout/StepDownProcess"/>
    <dgm:cxn modelId="{73765252-BE70-4F7F-A575-351B534A9A5A}" type="presParOf" srcId="{05772BA1-DFDE-4D22-B1CE-A7DEA6ABD25D}" destId="{C22E375B-15D8-42BC-9955-0757377CF422}" srcOrd="5" destOrd="0" presId="urn:microsoft.com/office/officeart/2005/8/layout/StepDownProcess"/>
    <dgm:cxn modelId="{7BE31AD7-D85F-4027-8A73-088FB310139F}" type="presParOf" srcId="{05772BA1-DFDE-4D22-B1CE-A7DEA6ABD25D}" destId="{61C8FAAD-D940-4C86-A21F-CDBE5B390370}" srcOrd="6" destOrd="0" presId="urn:microsoft.com/office/officeart/2005/8/layout/StepDownProcess"/>
    <dgm:cxn modelId="{3AD922EC-5D5A-467F-91AC-49A133735A5E}" type="presParOf" srcId="{61C8FAAD-D940-4C86-A21F-CDBE5B390370}" destId="{680F632E-4490-4E85-8A24-537D0944E1B8}" srcOrd="0" destOrd="0" presId="urn:microsoft.com/office/officeart/2005/8/layout/StepDownProcess"/>
    <dgm:cxn modelId="{41A16120-F957-4988-84E6-EC981EA165E1}" type="presParOf" srcId="{61C8FAAD-D940-4C86-A21F-CDBE5B390370}" destId="{7ED9136E-F3FF-4527-B487-4F13127F7623}" srcOrd="1" destOrd="0" presId="urn:microsoft.com/office/officeart/2005/8/layout/StepDownProcess"/>
    <dgm:cxn modelId="{F339B0E7-C047-4D17-8D78-6E49AD419265}" type="presParOf" srcId="{61C8FAAD-D940-4C86-A21F-CDBE5B390370}" destId="{D8E1BD1C-F99F-4E39-8ECA-78B4E2EE41B6}" srcOrd="2" destOrd="0" presId="urn:microsoft.com/office/officeart/2005/8/layout/StepDownProcess"/>
    <dgm:cxn modelId="{E01C7E16-F92D-4BCD-BB70-DD93D401572C}" type="presParOf" srcId="{05772BA1-DFDE-4D22-B1CE-A7DEA6ABD25D}" destId="{B2B82CDD-9181-439B-ADC5-2751EE5EC209}" srcOrd="7" destOrd="0" presId="urn:microsoft.com/office/officeart/2005/8/layout/StepDownProcess"/>
    <dgm:cxn modelId="{D3D88DA5-4006-417B-8921-847FD48E922C}" type="presParOf" srcId="{05772BA1-DFDE-4D22-B1CE-A7DEA6ABD25D}" destId="{03FE7424-415C-4788-9FC9-8A8DB9671CC3}" srcOrd="8" destOrd="0" presId="urn:microsoft.com/office/officeart/2005/8/layout/StepDownProcess"/>
    <dgm:cxn modelId="{A5B34661-D565-47EB-8818-C907AFA44C36}" type="presParOf" srcId="{03FE7424-415C-4788-9FC9-8A8DB9671CC3}" destId="{1F6FEA70-6B46-4839-BDF8-0C0F60C5495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EB8CA2-290D-4CDA-A637-5B84339C4595}">
      <dsp:nvSpPr>
        <dsp:cNvPr id="0" name=""/>
        <dsp:cNvSpPr/>
      </dsp:nvSpPr>
      <dsp:spPr>
        <a:xfrm>
          <a:off x="5961469" y="2401609"/>
          <a:ext cx="91440" cy="4473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865BC-4264-499E-84E9-80BF2757C8C0}">
      <dsp:nvSpPr>
        <dsp:cNvPr id="0" name=""/>
        <dsp:cNvSpPr/>
      </dsp:nvSpPr>
      <dsp:spPr>
        <a:xfrm>
          <a:off x="4337122" y="892394"/>
          <a:ext cx="1670066" cy="532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64"/>
              </a:lnTo>
              <a:lnTo>
                <a:pt x="1670066" y="389864"/>
              </a:lnTo>
              <a:lnTo>
                <a:pt x="1670066" y="53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9E7F9-BBB2-4F37-809D-B0EF5CCBD4EE}">
      <dsp:nvSpPr>
        <dsp:cNvPr id="0" name=""/>
        <dsp:cNvSpPr/>
      </dsp:nvSpPr>
      <dsp:spPr>
        <a:xfrm>
          <a:off x="2917727" y="2401609"/>
          <a:ext cx="940092" cy="447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4888"/>
              </a:lnTo>
              <a:lnTo>
                <a:pt x="940092" y="304888"/>
              </a:lnTo>
              <a:lnTo>
                <a:pt x="940092" y="447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34E97-7528-47BE-B80B-48D9F82C29E4}">
      <dsp:nvSpPr>
        <dsp:cNvPr id="0" name=""/>
        <dsp:cNvSpPr/>
      </dsp:nvSpPr>
      <dsp:spPr>
        <a:xfrm>
          <a:off x="1977635" y="2401609"/>
          <a:ext cx="940092" cy="447398"/>
        </a:xfrm>
        <a:custGeom>
          <a:avLst/>
          <a:gdLst/>
          <a:ahLst/>
          <a:cxnLst/>
          <a:rect l="0" t="0" r="0" b="0"/>
          <a:pathLst>
            <a:path>
              <a:moveTo>
                <a:pt x="940092" y="0"/>
              </a:moveTo>
              <a:lnTo>
                <a:pt x="940092" y="304888"/>
              </a:lnTo>
              <a:lnTo>
                <a:pt x="0" y="304888"/>
              </a:lnTo>
              <a:lnTo>
                <a:pt x="0" y="447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793D5-AA03-43ED-AE42-A5641293C111}">
      <dsp:nvSpPr>
        <dsp:cNvPr id="0" name=""/>
        <dsp:cNvSpPr/>
      </dsp:nvSpPr>
      <dsp:spPr>
        <a:xfrm>
          <a:off x="2917727" y="892394"/>
          <a:ext cx="1419394" cy="532373"/>
        </a:xfrm>
        <a:custGeom>
          <a:avLst/>
          <a:gdLst/>
          <a:ahLst/>
          <a:cxnLst/>
          <a:rect l="0" t="0" r="0" b="0"/>
          <a:pathLst>
            <a:path>
              <a:moveTo>
                <a:pt x="1419394" y="0"/>
              </a:moveTo>
              <a:lnTo>
                <a:pt x="1419394" y="389864"/>
              </a:lnTo>
              <a:lnTo>
                <a:pt x="0" y="389864"/>
              </a:lnTo>
              <a:lnTo>
                <a:pt x="0" y="5323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02996-A131-4C00-83E2-A102A9DCFA0A}">
      <dsp:nvSpPr>
        <dsp:cNvPr id="0" name=""/>
        <dsp:cNvSpPr/>
      </dsp:nvSpPr>
      <dsp:spPr>
        <a:xfrm>
          <a:off x="3086104" y="-84446"/>
          <a:ext cx="2502036" cy="976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5C214-D372-4F4A-929D-33EA10FED436}">
      <dsp:nvSpPr>
        <dsp:cNvPr id="0" name=""/>
        <dsp:cNvSpPr/>
      </dsp:nvSpPr>
      <dsp:spPr>
        <a:xfrm>
          <a:off x="3257030" y="77932"/>
          <a:ext cx="2502036" cy="976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Наукометрические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базы </a:t>
          </a:r>
          <a:endParaRPr lang="uk-UA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7030" y="77932"/>
        <a:ext cx="2502036" cy="976841"/>
      </dsp:txXfrm>
    </dsp:sp>
    <dsp:sp modelId="{D25D673D-1ACB-4C59-B91B-66C9720A0DA3}">
      <dsp:nvSpPr>
        <dsp:cNvPr id="0" name=""/>
        <dsp:cNvSpPr/>
      </dsp:nvSpPr>
      <dsp:spPr>
        <a:xfrm>
          <a:off x="1998066" y="1424768"/>
          <a:ext cx="1839322" cy="976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53C2-49B7-4C3C-932A-91411EBE0E48}">
      <dsp:nvSpPr>
        <dsp:cNvPr id="0" name=""/>
        <dsp:cNvSpPr/>
      </dsp:nvSpPr>
      <dsp:spPr>
        <a:xfrm>
          <a:off x="2168992" y="1587147"/>
          <a:ext cx="1839322" cy="976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Глобальные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Категория «А»</a:t>
          </a:r>
          <a:endParaRPr lang="uk-UA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8992" y="1587147"/>
        <a:ext cx="1839322" cy="976841"/>
      </dsp:txXfrm>
    </dsp:sp>
    <dsp:sp modelId="{19A1AECB-264C-4D73-A440-CF2EFA55E092}">
      <dsp:nvSpPr>
        <dsp:cNvPr id="0" name=""/>
        <dsp:cNvSpPr/>
      </dsp:nvSpPr>
      <dsp:spPr>
        <a:xfrm>
          <a:off x="1208469" y="2849007"/>
          <a:ext cx="1538332" cy="976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B548C-AD88-4DF4-A53B-2556314EEEDF}">
      <dsp:nvSpPr>
        <dsp:cNvPr id="0" name=""/>
        <dsp:cNvSpPr/>
      </dsp:nvSpPr>
      <dsp:spPr>
        <a:xfrm>
          <a:off x="1379395" y="3011387"/>
          <a:ext cx="1538332" cy="976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Scopus</a:t>
          </a:r>
          <a:endParaRPr lang="uk-UA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79395" y="3011387"/>
        <a:ext cx="1538332" cy="976841"/>
      </dsp:txXfrm>
    </dsp:sp>
    <dsp:sp modelId="{B8EE8E50-F427-4FED-8DBD-DF297D961D08}">
      <dsp:nvSpPr>
        <dsp:cNvPr id="0" name=""/>
        <dsp:cNvSpPr/>
      </dsp:nvSpPr>
      <dsp:spPr>
        <a:xfrm>
          <a:off x="3088653" y="2849007"/>
          <a:ext cx="1538332" cy="976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8DCE3-FE4E-4178-A3D1-889BFA168752}">
      <dsp:nvSpPr>
        <dsp:cNvPr id="0" name=""/>
        <dsp:cNvSpPr/>
      </dsp:nvSpPr>
      <dsp:spPr>
        <a:xfrm>
          <a:off x="3259579" y="3011387"/>
          <a:ext cx="1538332" cy="976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Web of Science</a:t>
          </a:r>
          <a:endParaRPr lang="uk-UA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9579" y="3011387"/>
        <a:ext cx="1538332" cy="976841"/>
      </dsp:txXfrm>
    </dsp:sp>
    <dsp:sp modelId="{CA86D9ED-5645-41F7-A12E-E42D2964003B}">
      <dsp:nvSpPr>
        <dsp:cNvPr id="0" name=""/>
        <dsp:cNvSpPr/>
      </dsp:nvSpPr>
      <dsp:spPr>
        <a:xfrm>
          <a:off x="5168121" y="1424768"/>
          <a:ext cx="1678136" cy="97684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D6F27F-31C5-47D7-A98C-93F15E17889E}">
      <dsp:nvSpPr>
        <dsp:cNvPr id="0" name=""/>
        <dsp:cNvSpPr/>
      </dsp:nvSpPr>
      <dsp:spPr>
        <a:xfrm>
          <a:off x="5339046" y="1587147"/>
          <a:ext cx="1678136" cy="976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Локальные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Категория «Б»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или «В»</a:t>
          </a:r>
          <a:endParaRPr lang="uk-UA" sz="14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9046" y="1587147"/>
        <a:ext cx="1678136" cy="976841"/>
      </dsp:txXfrm>
    </dsp:sp>
    <dsp:sp modelId="{C79D6AD8-08DD-45EA-B4D1-AE16D5EAFAD1}">
      <dsp:nvSpPr>
        <dsp:cNvPr id="0" name=""/>
        <dsp:cNvSpPr/>
      </dsp:nvSpPr>
      <dsp:spPr>
        <a:xfrm>
          <a:off x="4968837" y="2849007"/>
          <a:ext cx="2076702" cy="231667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92057-63E1-4E95-9BBB-F74EA50603AE}">
      <dsp:nvSpPr>
        <dsp:cNvPr id="0" name=""/>
        <dsp:cNvSpPr/>
      </dsp:nvSpPr>
      <dsp:spPr>
        <a:xfrm>
          <a:off x="5139763" y="3011387"/>
          <a:ext cx="2076702" cy="23166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- Index Copernicus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en-US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- Google Scholar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en-US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РИНЦ;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600" b="1" kern="1200" dirty="0" err="1" smtClean="0">
              <a:latin typeface="Times New Roman" pitchFamily="18" charset="0"/>
              <a:cs typeface="Times New Roman" pitchFamily="18" charset="0"/>
            </a:rPr>
            <a:t>Библиометрика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украинской науки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Open Ukrainian Citation Index (OUCI)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en-US" sz="1600" b="1" kern="1200" dirty="0" err="1" smtClean="0">
              <a:latin typeface="Times New Roman" pitchFamily="18" charset="0"/>
              <a:cs typeface="Times New Roman" pitchFamily="18" charset="0"/>
            </a:rPr>
            <a:t>Scinapse</a:t>
          </a:r>
          <a:endParaRPr lang="ru-RU" sz="1600" b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139763" y="3011387"/>
        <a:ext cx="2076702" cy="23166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26AB3C-7A70-47A2-B457-C7F643B40955}">
      <dsp:nvSpPr>
        <dsp:cNvPr id="0" name=""/>
        <dsp:cNvSpPr/>
      </dsp:nvSpPr>
      <dsp:spPr>
        <a:xfrm>
          <a:off x="3110745" y="548"/>
          <a:ext cx="4666118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 меньше 3х статей, а с 01.09.22 – не меньше 5 статей, опубликованных в разных журналах, включенных в категорию «А»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Q1-Q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=3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публикации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Q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3=2 публикации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110745" y="548"/>
        <a:ext cx="4666118" cy="2140452"/>
      </dsp:txXfrm>
    </dsp:sp>
    <dsp:sp modelId="{CED96F4E-10D0-471C-95E6-80D54EA30009}">
      <dsp:nvSpPr>
        <dsp:cNvPr id="0" name=""/>
        <dsp:cNvSpPr/>
      </dsp:nvSpPr>
      <dsp:spPr>
        <a:xfrm>
          <a:off x="0" y="548"/>
          <a:ext cx="3110745" cy="2140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Доктор наук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48"/>
        <a:ext cx="3110745" cy="2140452"/>
      </dsp:txXfrm>
    </dsp:sp>
    <dsp:sp modelId="{AE98B2FF-43FD-4D83-BD0A-E616C9289001}">
      <dsp:nvSpPr>
        <dsp:cNvPr id="0" name=""/>
        <dsp:cNvSpPr/>
      </dsp:nvSpPr>
      <dsp:spPr>
        <a:xfrm>
          <a:off x="3110745" y="2355046"/>
          <a:ext cx="4666118" cy="21404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Не меньше 3х статей, где: 1 – в периодическом издании других государств </a:t>
          </a:r>
          <a:r>
            <a:rPr lang="ru-RU" sz="1400" b="0" i="0" u="none" strike="noStrike" kern="1200" baseline="0" dirty="0" smtClean="0">
              <a:latin typeface="Times New Roman" pitchFamily="18" charset="0"/>
              <a:cs typeface="Times New Roman" pitchFamily="18" charset="0"/>
            </a:rPr>
            <a:t>Стран Европейского Союза и государств входящих в Организацию экономического сотрудничества и развития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остальные в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фаховых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изданиях Украины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Публикация в издании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Q1-Q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=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2 публикации</a:t>
          </a:r>
          <a:endParaRPr lang="ru-RU" sz="1400" kern="1200" dirty="0"/>
        </a:p>
      </dsp:txBody>
      <dsp:txXfrm>
        <a:off x="3110745" y="2355046"/>
        <a:ext cx="4666118" cy="2140452"/>
      </dsp:txXfrm>
    </dsp:sp>
    <dsp:sp modelId="{93C56C3D-C620-4234-A269-9EEE8F73C930}">
      <dsp:nvSpPr>
        <dsp:cNvPr id="0" name=""/>
        <dsp:cNvSpPr/>
      </dsp:nvSpPr>
      <dsp:spPr>
        <a:xfrm>
          <a:off x="0" y="2355046"/>
          <a:ext cx="3110745" cy="21404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Кандидат наук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355046"/>
        <a:ext cx="3110745" cy="21404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3A9B48-0CFB-460A-8196-2550A4F4FFAC}">
      <dsp:nvSpPr>
        <dsp:cNvPr id="0" name=""/>
        <dsp:cNvSpPr/>
      </dsp:nvSpPr>
      <dsp:spPr>
        <a:xfrm>
          <a:off x="2550202" y="0"/>
          <a:ext cx="2490365" cy="23176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Модель журналов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0202" y="0"/>
        <a:ext cx="2490365" cy="2317638"/>
      </dsp:txXfrm>
    </dsp:sp>
    <dsp:sp modelId="{766C5CF0-6902-4258-986F-F829371768C4}">
      <dsp:nvSpPr>
        <dsp:cNvPr id="0" name=""/>
        <dsp:cNvSpPr/>
      </dsp:nvSpPr>
      <dsp:spPr>
        <a:xfrm rot="8826878">
          <a:off x="990170" y="2037642"/>
          <a:ext cx="1840102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2B9B3F-D5CA-45B6-832F-C13C2A782D28}">
      <dsp:nvSpPr>
        <dsp:cNvPr id="0" name=""/>
        <dsp:cNvSpPr/>
      </dsp:nvSpPr>
      <dsp:spPr>
        <a:xfrm>
          <a:off x="4065" y="1970425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>
              <a:latin typeface="Times New Roman" pitchFamily="18" charset="0"/>
              <a:cs typeface="Times New Roman" pitchFamily="18" charset="0"/>
            </a:rPr>
            <a:t>Традиционная</a:t>
          </a:r>
          <a:r>
            <a:rPr lang="uk-UA" sz="2400" b="1" kern="1200" dirty="0" smtClean="0">
              <a:latin typeface="Times New Roman" pitchFamily="18" charset="0"/>
              <a:cs typeface="Times New Roman" pitchFamily="18" charset="0"/>
            </a:rPr>
            <a:t> модель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>
              <a:latin typeface="Times New Roman" pitchFamily="18" charset="0"/>
              <a:cs typeface="Times New Roman" pitchFamily="18" charset="0"/>
            </a:rPr>
            <a:t>(Платят читатели)</a:t>
          </a:r>
          <a:r>
            <a:rPr lang="ru-RU" sz="2000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065" y="1970425"/>
        <a:ext cx="2267070" cy="1813656"/>
      </dsp:txXfrm>
    </dsp:sp>
    <dsp:sp modelId="{6F628DA2-D9DD-4D42-9488-CEAB3907986E}">
      <dsp:nvSpPr>
        <dsp:cNvPr id="0" name=""/>
        <dsp:cNvSpPr/>
      </dsp:nvSpPr>
      <dsp:spPr>
        <a:xfrm rot="5388870">
          <a:off x="2719163" y="3187624"/>
          <a:ext cx="2167782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7A801C-C7D3-40BF-BACD-2D20FAF15421}">
      <dsp:nvSpPr>
        <dsp:cNvPr id="0" name=""/>
        <dsp:cNvSpPr/>
      </dsp:nvSpPr>
      <dsp:spPr>
        <a:xfrm>
          <a:off x="2673028" y="3704742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Open Access</a:t>
          </a:r>
          <a:endParaRPr lang="uk-UA" sz="24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Платят авторы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) 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73028" y="3704742"/>
        <a:ext cx="2267070" cy="1813656"/>
      </dsp:txXfrm>
    </dsp:sp>
    <dsp:sp modelId="{07C1E4D9-F544-4EE2-B6CB-E5A16EEC8D49}">
      <dsp:nvSpPr>
        <dsp:cNvPr id="0" name=""/>
        <dsp:cNvSpPr/>
      </dsp:nvSpPr>
      <dsp:spPr>
        <a:xfrm rot="2074633">
          <a:off x="4720372" y="2101576"/>
          <a:ext cx="1872290" cy="6801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12297E-C55C-4FE6-8E90-5259C45A6475}">
      <dsp:nvSpPr>
        <dsp:cNvPr id="0" name=""/>
        <dsp:cNvSpPr/>
      </dsp:nvSpPr>
      <dsp:spPr>
        <a:xfrm>
          <a:off x="5293769" y="2066086"/>
          <a:ext cx="2267070" cy="18136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noProof="0" dirty="0" smtClean="0">
              <a:latin typeface="Times New Roman" pitchFamily="18" charset="0"/>
              <a:cs typeface="Times New Roman" pitchFamily="18" charset="0"/>
            </a:rPr>
            <a:t>Гибридная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(Автор сам </a:t>
          </a:r>
          <a:r>
            <a:rPr lang="ru-RU" sz="1800" kern="1200" noProof="0" dirty="0" smtClean="0">
              <a:latin typeface="Times New Roman" pitchFamily="18" charset="0"/>
              <a:cs typeface="Times New Roman" pitchFamily="18" charset="0"/>
            </a:rPr>
            <a:t>решает</a:t>
          </a:r>
          <a:r>
            <a:rPr lang="uk-UA" sz="1800" kern="1200" dirty="0" smtClean="0">
              <a:latin typeface="Times New Roman" pitchFamily="18" charset="0"/>
              <a:cs typeface="Times New Roman" pitchFamily="18" charset="0"/>
            </a:rPr>
            <a:t>) 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93769" y="2066086"/>
        <a:ext cx="2267070" cy="181365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7088E-80F1-475E-96BD-AF7CD5CC1DC7}">
      <dsp:nvSpPr>
        <dsp:cNvPr id="0" name=""/>
        <dsp:cNvSpPr/>
      </dsp:nvSpPr>
      <dsp:spPr>
        <a:xfrm rot="5400000">
          <a:off x="1551918" y="820587"/>
          <a:ext cx="714144" cy="813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A9F941-072F-404D-BC83-286E2B5B4DBB}">
      <dsp:nvSpPr>
        <dsp:cNvPr id="0" name=""/>
        <dsp:cNvSpPr/>
      </dsp:nvSpPr>
      <dsp:spPr>
        <a:xfrm>
          <a:off x="1091647" y="28943"/>
          <a:ext cx="1744331" cy="84150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I – introduction</a:t>
          </a:r>
          <a:r>
            <a:rPr lang="ru-RU" sz="1500" kern="1200" dirty="0" smtClean="0">
              <a:solidFill>
                <a:schemeClr val="bg1"/>
              </a:solidFill>
            </a:rPr>
            <a:t> (введение)</a:t>
          </a:r>
          <a:endParaRPr lang="ru-RU" sz="1500" kern="1200" dirty="0"/>
        </a:p>
      </dsp:txBody>
      <dsp:txXfrm>
        <a:off x="1091647" y="28943"/>
        <a:ext cx="1744331" cy="841500"/>
      </dsp:txXfrm>
    </dsp:sp>
    <dsp:sp modelId="{0E705684-DC46-440D-81D6-160F3579A1CC}">
      <dsp:nvSpPr>
        <dsp:cNvPr id="0" name=""/>
        <dsp:cNvSpPr/>
      </dsp:nvSpPr>
      <dsp:spPr>
        <a:xfrm>
          <a:off x="2564912" y="109199"/>
          <a:ext cx="874365" cy="68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D7CA0-9519-4390-B009-51665C1676E6}">
      <dsp:nvSpPr>
        <dsp:cNvPr id="0" name=""/>
        <dsp:cNvSpPr/>
      </dsp:nvSpPr>
      <dsp:spPr>
        <a:xfrm rot="5400000">
          <a:off x="2676172" y="1765870"/>
          <a:ext cx="714144" cy="813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58FACF-F932-4F93-A362-EB7944ED96FF}">
      <dsp:nvSpPr>
        <dsp:cNvPr id="0" name=""/>
        <dsp:cNvSpPr/>
      </dsp:nvSpPr>
      <dsp:spPr>
        <a:xfrm>
          <a:off x="2218510" y="974226"/>
          <a:ext cx="1739114" cy="84150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M - methodology </a:t>
          </a:r>
          <a:r>
            <a:rPr lang="ru-RU" sz="1500" kern="1200" dirty="0" smtClean="0">
              <a:solidFill>
                <a:schemeClr val="bg1"/>
              </a:solidFill>
            </a:rPr>
            <a:t>(описание)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2218510" y="974226"/>
        <a:ext cx="1739114" cy="841500"/>
      </dsp:txXfrm>
    </dsp:sp>
    <dsp:sp modelId="{A2EBAB37-0154-420A-B083-2DF052E78F7A}">
      <dsp:nvSpPr>
        <dsp:cNvPr id="0" name=""/>
        <dsp:cNvSpPr/>
      </dsp:nvSpPr>
      <dsp:spPr>
        <a:xfrm>
          <a:off x="3689167" y="1054482"/>
          <a:ext cx="874365" cy="68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80578F-7963-4526-B189-A5AD1B94ED8E}">
      <dsp:nvSpPr>
        <dsp:cNvPr id="0" name=""/>
        <dsp:cNvSpPr/>
      </dsp:nvSpPr>
      <dsp:spPr>
        <a:xfrm rot="5400000">
          <a:off x="3803029" y="2711153"/>
          <a:ext cx="714144" cy="813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248F0B-E932-49F9-9AF2-D606CA23E2CC}">
      <dsp:nvSpPr>
        <dsp:cNvPr id="0" name=""/>
        <dsp:cNvSpPr/>
      </dsp:nvSpPr>
      <dsp:spPr>
        <a:xfrm>
          <a:off x="3345373" y="1919509"/>
          <a:ext cx="1739102" cy="84150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R – results</a:t>
          </a:r>
          <a:r>
            <a:rPr lang="ru-RU" sz="1500" kern="1200" dirty="0" smtClean="0">
              <a:solidFill>
                <a:schemeClr val="bg1"/>
              </a:solidFill>
            </a:rPr>
            <a:t> (результат)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3345373" y="1919509"/>
        <a:ext cx="1739102" cy="841500"/>
      </dsp:txXfrm>
    </dsp:sp>
    <dsp:sp modelId="{CE2627BF-2411-4342-8D81-4CB6D9CFA291}">
      <dsp:nvSpPr>
        <dsp:cNvPr id="0" name=""/>
        <dsp:cNvSpPr/>
      </dsp:nvSpPr>
      <dsp:spPr>
        <a:xfrm>
          <a:off x="4816024" y="1999765"/>
          <a:ext cx="874365" cy="68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F632E-4490-4E85-8A24-537D0944E1B8}">
      <dsp:nvSpPr>
        <dsp:cNvPr id="0" name=""/>
        <dsp:cNvSpPr/>
      </dsp:nvSpPr>
      <dsp:spPr>
        <a:xfrm rot="5400000">
          <a:off x="4865286" y="3656436"/>
          <a:ext cx="714144" cy="8130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2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D9136E-F3FF-4527-B487-4F13127F7623}">
      <dsp:nvSpPr>
        <dsp:cNvPr id="0" name=""/>
        <dsp:cNvSpPr/>
      </dsp:nvSpPr>
      <dsp:spPr>
        <a:xfrm>
          <a:off x="4472236" y="2864792"/>
          <a:ext cx="1609889" cy="84150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A – analysis</a:t>
          </a:r>
          <a:r>
            <a:rPr lang="ru-RU" sz="1500" kern="1200" dirty="0" smtClean="0">
              <a:solidFill>
                <a:schemeClr val="bg1"/>
              </a:solidFill>
            </a:rPr>
            <a:t> (анализ)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472236" y="2864792"/>
        <a:ext cx="1609889" cy="841500"/>
      </dsp:txXfrm>
    </dsp:sp>
    <dsp:sp modelId="{D8E1BD1C-F99F-4E39-8ECA-78B4E2EE41B6}">
      <dsp:nvSpPr>
        <dsp:cNvPr id="0" name=""/>
        <dsp:cNvSpPr/>
      </dsp:nvSpPr>
      <dsp:spPr>
        <a:xfrm>
          <a:off x="5878280" y="2945048"/>
          <a:ext cx="874365" cy="68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FEA70-6B46-4839-BDF8-0C0F60C54953}">
      <dsp:nvSpPr>
        <dsp:cNvPr id="0" name=""/>
        <dsp:cNvSpPr/>
      </dsp:nvSpPr>
      <dsp:spPr>
        <a:xfrm>
          <a:off x="5599099" y="3810075"/>
          <a:ext cx="1590173" cy="841500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38100" cap="flat" cmpd="sng" algn="ctr">
          <a:solidFill>
            <a:schemeClr val="accent5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</a:rPr>
            <a:t>D – discussion </a:t>
          </a:r>
          <a:r>
            <a:rPr lang="ru-RU" sz="1500" kern="1200" dirty="0" smtClean="0">
              <a:solidFill>
                <a:schemeClr val="bg1"/>
              </a:solidFill>
            </a:rPr>
            <a:t>(дискуссию или выводы)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5599099" y="3810075"/>
        <a:ext cx="1590173" cy="841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872F4-A12E-46C1-9031-4E98D17E6B7A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3EA1-49FC-4A20-BD00-4B6B0C78F7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760637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5448B-ECC8-4F7D-BDE9-3FA57D1D1C57}" type="datetimeFigureOut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D5495-F6DF-4B97-BE0B-2C37844800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4561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DD5495-F6DF-4B97-BE0B-2C37844800B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05A6-30BA-4511-8261-98DC572776AD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FCAE3-240F-41DF-A625-EEA0CFC28F24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80D4-FFB3-4FC6-B5DE-7CD60A424195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CDB6-956B-4ED6-AD55-2104398E8DC1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37D0-76DF-4242-B018-05849906C7FD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7288-1F6E-4530-A227-74E75FFD459C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F706-0D8F-4C2B-AE74-4364FCD7AADB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3446-0E93-4599-962B-A5ED842961C3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C96E6-6B36-46AC-8DC0-19062F9F1DB0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3AB7-6165-48C2-BE47-CAD476F27333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BEAED-14F8-4DE3-83D2-6594CD0C0F26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B62-1681-4C7C-BDDC-C12B6F712676}" type="datetime1">
              <a:rPr lang="ru-RU" smtClean="0"/>
              <a:pPr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ibrary.ru/titles.as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nbuviap.gov.ua/bpn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uci.dntb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s://scinapse.io/" TargetMode="Externa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tjpamjournal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www.techno-press.org/?journal=sc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-press.org/?journal=se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hyperlink" Target="http://www.techno-press.org/?journal=cme&amp;subpage=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sciendo.com/view/journal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aspbs.com/jama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hyperlink" Target="https://www.scimagojr.com/journalrank.php" TargetMode="External"/><Relationship Id="rId4" Type="http://schemas.openxmlformats.org/officeDocument/2006/relationships/hyperlink" Target="http://elsevierscience.ru/products/scopu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jl.clarivate.com/ho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s://ores.su/ru/journals/db/wo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ortal.iss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index.ph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search.crossre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orcid.org/" TargetMode="Externa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icheck.com/uk-ua" TargetMode="Externa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softportal.com/software-17702-etxt-antiplagia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1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hyperlink" Target="http://www.citethisforme.com/guides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me.org/" TargetMode="External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bib.com/guides/" TargetMode="External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dmsu.gov.ua/services/transliteration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gasa.org.u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hyperlink" Target="http://odaba.edu.ua/library/scientometric-research/links-to-the-academics-articles" TargetMode="External"/><Relationship Id="rId4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mx.ogasa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daba.edu.ua/library/scientometric-researc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www.scopus.com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apps.webofknowledg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journals.indexcopernicus.com/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scholar.google.com.ua/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640960" cy="1896549"/>
          </a:xfrm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НАУКОМЕТРИЧЕСКИЕ БАЗЫ ДАННЫХ. </a:t>
            </a:r>
            <a:b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ОСОБЕННОСТИ  ПОДГОТОВКИ ПУБЛИКАЦИИ.</a:t>
            </a:r>
            <a:b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ПОВЫШЕНИЕ ЦИТИРУЕМОСТИ АВТОРА</a:t>
            </a:r>
            <a:endParaRPr lang="uk-UA" sz="2800" b="1" dirty="0">
              <a:ln w="1905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4365104"/>
            <a:ext cx="61561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Докладчик:</a:t>
            </a:r>
            <a:r>
              <a:rPr lang="ru-RU" sz="2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зав.отд. </a:t>
            </a:r>
            <a:r>
              <a:rPr lang="ru-RU" sz="2000" dirty="0" err="1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ИТиКО</a:t>
            </a:r>
            <a:r>
              <a:rPr lang="ru-RU" sz="2000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  - Петрук А.С.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339191" y="188640"/>
            <a:ext cx="780480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ОДЕССКАЯ  ГОСУДАРСТВЕННАЯ  АКАДЕМИЯ  СТРОИТЕЛЬСТВА  И  АРХИТЕКТУРЫ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4624"/>
            <a:ext cx="655623" cy="64807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301806"/>
            <a:ext cx="9143999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2019г.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9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7196" y="2237253"/>
            <a:ext cx="6264427" cy="4394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09409" y="2924944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08912" cy="56166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lvl="0" indent="363538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РИНЦ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индекс научного цитирования разработанный компанией «Научная электронная библиотека» (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elibrary.ru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lvl="0" indent="363538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elibrary.ru/titles.asp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3538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96136" y="2924944"/>
            <a:ext cx="448647" cy="2878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27023" y="30281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28384" y="2636912"/>
            <a:ext cx="0" cy="22313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8028384" y="2996952"/>
            <a:ext cx="432048" cy="2509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8388424" y="31316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907704" y="4797152"/>
            <a:ext cx="0" cy="12352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694630" y="5118765"/>
            <a:ext cx="213074" cy="3143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475656" y="53732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угольник 19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7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08912" cy="56166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lvl="0" indent="363538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just">
              <a:buNone/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Библиометрика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украинской науки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реестр ученых и научных коллективов основанный на материалах  БД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Google Scholar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www.nbuviap.gov.ua/bpnu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363538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363538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276872"/>
            <a:ext cx="4824536" cy="3570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print"/>
          <a:srcRect r="10220"/>
          <a:stretch>
            <a:fillRect/>
          </a:stretch>
        </p:blipFill>
        <p:spPr>
          <a:xfrm>
            <a:off x="5168969" y="2564904"/>
            <a:ext cx="379551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20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8136904" cy="56166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Open Ukrainian Citation Index (OUCI)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поисковая система и база данных научных цитирований публикаций, которые поступают от всех изданий которые используют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Crossref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(т.е. имеют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http://ouci.dntb.gov.ua/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363538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17" y="2745185"/>
            <a:ext cx="4374831" cy="212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30798"/>
            <a:ext cx="4743769" cy="179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725144"/>
            <a:ext cx="792088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20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8136904" cy="5616665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indent="0" algn="ctr">
              <a:buNone/>
            </a:pPr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Scinapse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бесплатная поисковая система документов, созданная южнокорейской командой, индексирует более 40 000 журналов и уверяет, что лучше, чем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Schollar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Scinapse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получает данные из 4 источников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Microsoft Academic Graph, Semantic Scholar, Springer Nature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PubMed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https://scinapse.io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363538" algn="ctr">
              <a:buNone/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363538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2" name="Рисунок 11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2198081"/>
            <a:ext cx="2160239" cy="1374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4841" y="2204864"/>
            <a:ext cx="221322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2080" y="2019102"/>
            <a:ext cx="1532248" cy="176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11019" y="2204864"/>
            <a:ext cx="2125477" cy="108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нимок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63396" y="4192354"/>
            <a:ext cx="2721863" cy="235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68325" y="4316943"/>
            <a:ext cx="4192315" cy="201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20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93610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Изменения в Порядке присвоения научных степеней доктора и кандидата наук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23.09.2019 №1220)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496855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19" name="Схема 18"/>
          <p:cNvGraphicFramePr/>
          <p:nvPr/>
        </p:nvGraphicFramePr>
        <p:xfrm>
          <a:off x="755576" y="1484784"/>
          <a:ext cx="777686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рямоугольник 19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052736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Страны Европейского Союза и государств входящих в Организацию экономического сотрудничества и развития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6415229"/>
              </p:ext>
            </p:extLst>
          </p:nvPr>
        </p:nvGraphicFramePr>
        <p:xfrm>
          <a:off x="899292" y="1398384"/>
          <a:ext cx="7777164" cy="4820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388"/>
                <a:gridCol w="2592388"/>
                <a:gridCol w="259238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Австралия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Канада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Австрия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Латвия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Турция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Бельгия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Финляндия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Лихтенштейн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Венгрия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Люксембург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Мексика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Чили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Греция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Нидерланды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Швейцария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Новая Зеландия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Швеция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Израиль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Норвегия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Эстония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Ирландия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Южная Корея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Исландия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Португалия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Япония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Словакия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8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052736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Страны Европейского Союза и государств входящих в Организацию экономического сотрудничества и развития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342" y="1368150"/>
            <a:ext cx="8456658" cy="475801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Турция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Montes Taurus Journal of Pure and Applied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Mathematics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Южная Корея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Steel &amp; Composite Structures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модели)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36299" y="257174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https://mtjpamjournal.com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27406" y="5071571"/>
            <a:ext cx="4213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http://www.techno-press.org/?journal=scs#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687" y="1746861"/>
            <a:ext cx="2955257" cy="197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176558"/>
            <a:ext cx="2376264" cy="242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7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052736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Страны Европейского Союза и государств входящих в Организацию экономического сотрудничества и развития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342" y="1368150"/>
            <a:ext cx="8456658" cy="475801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Южная Корея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Structural engineering and mechanics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модели)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Южная Корея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Composite Materials and Engineering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трад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модели)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748" y="2492896"/>
            <a:ext cx="4187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http://www.techno-press.org/?journal=sem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9284" y="4725144"/>
            <a:ext cx="4814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http://www.techno-press.org/?journal=cme&amp;subpage=7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988840"/>
            <a:ext cx="1897525" cy="183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4392488"/>
            <a:ext cx="2766773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7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1052736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Страны Европейского Союза и государств входящих в Организацию экономического сотрудничества и развития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342" y="1368150"/>
            <a:ext cx="8456658" cy="4758014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Польша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Kairos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Journal of Philosophy &amp; Science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Journal of Advanced Mathematics and Applications (JAMA)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беспл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публ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348880"/>
            <a:ext cx="43647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https://content.sciendo.com/view/journals/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kjps-overview.xml?tab_body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=overview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9758" y="4725144"/>
            <a:ext cx="29605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http://www.aspbs.com/jama.html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7365" y="1844824"/>
            <a:ext cx="2534555" cy="162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4365104"/>
            <a:ext cx="3371671" cy="161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07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04448" cy="720080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Фаховые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издания Украины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4929411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Сайт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https://mon.gov.ua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9" y="1700809"/>
            <a:ext cx="460851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69261" y="3068960"/>
            <a:ext cx="3223219" cy="304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6287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848872" cy="43204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наукометрия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136904" cy="4248513"/>
          </a:xfrm>
        </p:spPr>
        <p:txBody>
          <a:bodyPr anchor="t">
            <a:normAutofit/>
          </a:bodyPr>
          <a:lstStyle/>
          <a:p>
            <a:pPr marL="0" indent="365125" algn="just">
              <a:buNone/>
            </a:pPr>
            <a:r>
              <a:rPr lang="ru-RU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Наукометрия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область знаний изучающая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количественную оценку деятельности ученого и научных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коллективов.</a:t>
            </a:r>
          </a:p>
          <a:p>
            <a:pPr marL="0" indent="363538"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Количественная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оценка ученого состоит из: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количества изданных научных работ;</a:t>
            </a:r>
          </a:p>
          <a:p>
            <a:pPr marL="0" indent="363538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количества цитируемости этих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365125" algn="just">
              <a:lnSpc>
                <a:spcPct val="150000"/>
              </a:lnSpc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5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96579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Удаленный доступ к журналам индексируемым БД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124744"/>
            <a:ext cx="6552728" cy="2229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9715" y="692696"/>
            <a:ext cx="824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elsevierscience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products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scopus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обновления 3 раза в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714" y="3347700"/>
            <a:ext cx="8100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/>
              </a:rPr>
              <a:t>scimagojr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/>
              </a:rPr>
              <a:t>com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u="sng" dirty="0" err="1">
                <a:latin typeface="Times New Roman" pitchFamily="18" charset="0"/>
                <a:cs typeface="Times New Roman" pitchFamily="18" charset="0"/>
                <a:hlinkClick r:id="rId5"/>
              </a:rPr>
              <a:t>journalrank</a:t>
            </a:r>
            <a:r>
              <a:rPr lang="uk-UA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php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возможность поиска по квартилю и по стране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80" y="1916832"/>
            <a:ext cx="59046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691680" y="3212976"/>
            <a:ext cx="590465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357686" y="4429132"/>
            <a:ext cx="64823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994031"/>
            <a:ext cx="6768752" cy="263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770093" y="4429132"/>
            <a:ext cx="73801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211960" y="5589240"/>
            <a:ext cx="21602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57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6206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Удаленный доступ к журналам индексируемым БД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9715" y="620688"/>
            <a:ext cx="8244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3"/>
              </a:rPr>
              <a:t>mjl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3"/>
              </a:rPr>
              <a:t>clarivate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поиск по названию или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ISSN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9714" y="3645024"/>
            <a:ext cx="8100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ores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su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>
                <a:latin typeface="Times New Roman" pitchFamily="18" charset="0"/>
                <a:cs typeface="Times New Roman" pitchFamily="18" charset="0"/>
                <a:hlinkClick r:id="rId4"/>
              </a:rPr>
              <a:t>journals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db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u="sng" dirty="0" err="1">
                <a:latin typeface="Times New Roman" pitchFamily="18" charset="0"/>
                <a:cs typeface="Times New Roman" pitchFamily="18" charset="0"/>
                <a:hlinkClick r:id="rId4"/>
              </a:rPr>
              <a:t>wos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поиск по названию и предметной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208" y="1052737"/>
            <a:ext cx="572412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131840" y="2780928"/>
            <a:ext cx="31683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4" name="Рисунок 13" descr="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35132" y="4011944"/>
            <a:ext cx="4429156" cy="264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8864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Элементы на которые необходимо обращать внимание при выборе журнала категории «А»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7"/>
            <a:ext cx="846043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сайта с архивом выпусков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ISSN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(проверить его можно на сайте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https://portal.issn.org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Редколлегия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рецензирования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Постоянная периодичность выхода выпусков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Стоимость или дополнительные платные услуги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Политика размещения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рукописи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Формат литературы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1" name="Рисунок 10" descr="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4682716" cy="195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8062" y="2708920"/>
            <a:ext cx="5144183" cy="194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1560" y="2924944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98062" y="3429000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3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88746351"/>
              </p:ext>
            </p:extLst>
          </p:nvPr>
        </p:nvGraphicFramePr>
        <p:xfrm>
          <a:off x="827584" y="476672"/>
          <a:ext cx="7560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96579" y="197768"/>
            <a:ext cx="8229600" cy="6389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Оценка политики журналов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87460"/>
            <a:ext cx="4500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uk-UA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http://www.sherpa.ac.uk/romeo/index.php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51" y="1910858"/>
            <a:ext cx="8205137" cy="3750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Ключевые элементы оформления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76208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Шрифт, размер, межстрочный интервал;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Выравнивание;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иллюстративного материала;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Вставка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формул, таблиц;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статьи;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списка использованных источников.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0390" y="1196752"/>
            <a:ext cx="76208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УДК,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DOI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статьи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русск./украинский/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Аннотация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английский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Ключевые слова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Текст статьи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источников (библиографические ссылки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860032" y="1844824"/>
            <a:ext cx="144016" cy="15390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51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1694482"/>
            <a:ext cx="4546550" cy="3894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775970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1.УДК,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статьи: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 слов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авторах: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ФИО;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организация;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ORCID,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ResearchID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Аннотация: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150-250 слов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Ключевые слова:</a:t>
            </a:r>
          </a:p>
          <a:p>
            <a:pPr marL="528638" indent="-263525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6-8 слов и словосочетаний</a:t>
            </a:r>
          </a:p>
          <a:p>
            <a:pPr marL="803275" indent="-263525">
              <a:lnSpc>
                <a:spcPct val="150000"/>
              </a:lnSpc>
              <a:buFont typeface="Arial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41159" y="3284984"/>
            <a:ext cx="252332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660232" y="2132856"/>
            <a:ext cx="232016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2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124745"/>
            <a:ext cx="813690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Идентификатор цифрового объекта который присваивается научным статьям. Найти статью по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https://search.crossref.org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 префикса и суффикса, генерируется для каждой статьи следующим образом: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10.31650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/2707-3068-2019-23-5-10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10.31650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префикс закупает редакция один раз для всех журналов;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2707-3068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журнала в котором будет ваша публикация;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номер журнала;</a:t>
            </a:r>
          </a:p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5-10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начальная и последняя страница вашей публикации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29" y="1886288"/>
            <a:ext cx="8276359" cy="139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383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773" y="1629354"/>
            <a:ext cx="3701195" cy="259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099984"/>
            <a:ext cx="2828035" cy="4713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0329" y="1772816"/>
            <a:ext cx="5502151" cy="1703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64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ORCID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908720"/>
            <a:ext cx="8460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идентификационный код автора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-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orcid.org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3456384"/>
            <a:ext cx="373043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3419872" y="3284984"/>
            <a:ext cx="12241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6409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критерии оценки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наукометрии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3816465"/>
          </a:xfrm>
        </p:spPr>
        <p:txBody>
          <a:bodyPr anchor="t">
            <a:normAutofit/>
          </a:bodyPr>
          <a:lstStyle/>
          <a:p>
            <a:pPr marL="0" indent="363538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Индекс цитирования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научной информации,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основанная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анализе библиографических ссылок. </a:t>
            </a:r>
          </a:p>
          <a:p>
            <a:pPr marL="0" indent="363538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Хирша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-индекс)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показатель продуктивности ученого, который основан на количестве его публикаций и количестве цитируемости этих публикаций за определенный период.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0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683568" y="260648"/>
          <a:ext cx="820891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754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152" y="793532"/>
            <a:ext cx="76208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статьи: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5409354"/>
              </p:ext>
            </p:extLst>
          </p:nvPr>
        </p:nvGraphicFramePr>
        <p:xfrm>
          <a:off x="455128" y="1340768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9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1" name="Рисунок 10" descr="36.png"/>
          <p:cNvPicPr>
            <a:picLocks noChangeAspect="1"/>
          </p:cNvPicPr>
          <p:nvPr/>
        </p:nvPicPr>
        <p:blipFill>
          <a:blip r:embed="rId3" cstate="print"/>
          <a:srcRect t="9141" b="14073"/>
          <a:stretch>
            <a:fillRect/>
          </a:stretch>
        </p:blipFill>
        <p:spPr>
          <a:xfrm>
            <a:off x="683568" y="1052736"/>
            <a:ext cx="7756044" cy="334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Снимок экрана (11).png"/>
          <p:cNvPicPr>
            <a:picLocks noChangeAspect="1"/>
          </p:cNvPicPr>
          <p:nvPr/>
        </p:nvPicPr>
        <p:blipFill>
          <a:blip r:embed="rId4" cstate="print"/>
          <a:srcRect t="7260" r="30025" b="6388"/>
          <a:stretch>
            <a:fillRect/>
          </a:stretch>
        </p:blipFill>
        <p:spPr>
          <a:xfrm>
            <a:off x="4499992" y="3068960"/>
            <a:ext cx="437448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5157192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https://unicheck.com/uk-ua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260648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Антиплагиат Unicheck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0648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Антиплагиат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Etxt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или А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ntiPlagiarism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93532"/>
            <a:ext cx="8460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 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www.softportal.com/software-17702-etxt-antiplagiat.html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484784"/>
            <a:ext cx="3969643" cy="317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988840"/>
            <a:ext cx="4809231" cy="244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0" name="Рисунок 9" descr="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9" y="3501008"/>
            <a:ext cx="3024336" cy="3042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250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3265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620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(библиографические ссылки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3275" indent="-263525" algn="ctr">
              <a:lnSpc>
                <a:spcPct val="15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343703"/>
            <a:ext cx="4032448" cy="202951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ГОСТ 7.1:2006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бібл.опис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8302:2015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бібл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ГОСТ 7.80:2007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(заголовок)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7093:2009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короч.слів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і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ноз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.) 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3582:2013(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короч.слів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укр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ГОСТ. 7.12-93(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сокращ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русск.яз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ДСТУ 7157:2010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видання електронні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20072" y="3356992"/>
            <a:ext cx="3528392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стили оформления библиографии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076056" y="1916832"/>
            <a:ext cx="1512168" cy="128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22703" y="1916832"/>
            <a:ext cx="1717249" cy="1282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73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оформления библиографических ссылок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048" y="1628800"/>
            <a:ext cx="2954912" cy="420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522" y="1628800"/>
            <a:ext cx="2916111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0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25193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Библиотечные менеджеры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80728"/>
            <a:ext cx="8280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Mendeley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база создана на платформе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бесплатный объем не больше 100 ссылок:</a:t>
            </a:r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26,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628800"/>
            <a:ext cx="6012160" cy="2322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528704"/>
            <a:ext cx="7416824" cy="285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812360" cy="394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251937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Библиотечные менеджеры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48680"/>
            <a:ext cx="828092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endParaRPr lang="uk-UA" sz="2000" dirty="0" smtClean="0"/>
          </a:p>
          <a:p>
            <a:pPr marL="457200" lvl="0" indent="-457200">
              <a:buFont typeface="+mj-lt"/>
              <a:buAutoNum type="arabicPeriod" startAt="2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EndNote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 распространенная база, создана на платформе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работает без регистрации, состоит из более 6000 стилей, встраивается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15" name="Рисунок 14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653136"/>
            <a:ext cx="5472608" cy="1993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28.png"/>
          <p:cNvPicPr>
            <a:picLocks noChangeAspect="1"/>
          </p:cNvPicPr>
          <p:nvPr/>
        </p:nvPicPr>
        <p:blipFill>
          <a:blip r:embed="rId5" cstate="print"/>
          <a:srcRect r="41837" b="20331"/>
          <a:stretch>
            <a:fillRect/>
          </a:stretch>
        </p:blipFill>
        <p:spPr>
          <a:xfrm>
            <a:off x="5508104" y="3789040"/>
            <a:ext cx="3409129" cy="2625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генераторы библиотечного описания по стилям</a:t>
            </a:r>
            <a:endParaRPr lang="en-US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http://www.citethisforme.com/guides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571612"/>
            <a:ext cx="491989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4" name="Рисунок 13" descr="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643050"/>
            <a:ext cx="33788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3500438"/>
            <a:ext cx="3362715" cy="139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3786190"/>
            <a:ext cx="2428892" cy="2909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0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1" y="4714884"/>
            <a:ext cx="4023452" cy="1881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28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генераторы библиотечного описания по стилям</a:t>
            </a:r>
            <a:endParaRPr lang="en-US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2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http://www.bibme.org/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4" name="Рисунок 13" descr="0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424281"/>
            <a:ext cx="4071966" cy="2361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571612"/>
            <a:ext cx="4143372" cy="2811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357562"/>
            <a:ext cx="2687612" cy="3326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071942"/>
            <a:ext cx="4541602" cy="232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9626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04856" cy="86409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критерии оценки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наукометрии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136904" cy="3816465"/>
          </a:xfrm>
        </p:spPr>
        <p:txBody>
          <a:bodyPr anchor="t">
            <a:normAutofit/>
          </a:bodyPr>
          <a:lstStyle/>
          <a:p>
            <a:pPr marL="0" indent="363538"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Импакт-фактор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численный показатель важности научного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издания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SJR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престижность по индексу цитируемости журнала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(Scopus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Квартиль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Q1-Q4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категория научных журналов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востребованности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(Scopus)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данной темы, 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(Scopus)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60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Online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генераторы библиотечного описания по стилям</a:t>
            </a:r>
            <a:endParaRPr lang="en-US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easybib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com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guides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571612"/>
            <a:ext cx="4653135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6" name="Рисунок 15" descr="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4643446"/>
            <a:ext cx="285752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00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1912439"/>
            <a:ext cx="3385186" cy="194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0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4286256"/>
            <a:ext cx="5436882" cy="2053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127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Часто встречающиеся ошибки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69269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Указываем сначала фамилию, а потом имя, отчество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</a:pP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268760"/>
            <a:ext cx="71287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573016"/>
            <a:ext cx="3013807" cy="307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3,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4843" y="4221088"/>
            <a:ext cx="5037637" cy="220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940152" y="3861048"/>
            <a:ext cx="115212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75956" y="5589240"/>
            <a:ext cx="30603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6" y="4581128"/>
            <a:ext cx="100811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046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Транслитерация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412776"/>
            <a:ext cx="689560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https://dmsu.gov.ua/services/transliteration.html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2" name="Рисунок 11" descr="20.JPG"/>
          <p:cNvPicPr>
            <a:picLocks noChangeAspect="1"/>
          </p:cNvPicPr>
          <p:nvPr/>
        </p:nvPicPr>
        <p:blipFill rotWithShape="1">
          <a:blip r:embed="rId4" cstate="print"/>
          <a:srcRect b="47069"/>
          <a:stretch/>
        </p:blipFill>
        <p:spPr>
          <a:xfrm>
            <a:off x="611560" y="2289254"/>
            <a:ext cx="4466158" cy="2352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3178308"/>
            <a:ext cx="5688632" cy="2842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87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встречающиеся ошибки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052736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Адрес/организация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Odessa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State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Academy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of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Civil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Engineering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and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3" tooltip="Просмотр веб-сайта организации (открывается в новом окне)"/>
              </a:rPr>
              <a:t>Architecture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 descr="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772816"/>
            <a:ext cx="7200800" cy="315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24,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365104"/>
            <a:ext cx="505934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24,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5301208"/>
            <a:ext cx="5688632" cy="134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691680" y="3861048"/>
            <a:ext cx="1521559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83568" y="4581128"/>
            <a:ext cx="93610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55776" y="5517232"/>
            <a:ext cx="10801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685800"/>
            <a:ext cx="6480720" cy="3040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встречающиеся ошибки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80728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Проверяем индексируется ли журнал БД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этот период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419872" y="3205159"/>
            <a:ext cx="6480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849" y="3837167"/>
            <a:ext cx="8189631" cy="2495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3419872" y="3205159"/>
            <a:ext cx="432048" cy="2744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07904" y="6093296"/>
            <a:ext cx="3240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встречающиеся ошибки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63080" y="83671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Проверяем индексации журнала в БД, которые указаны на сайте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pic>
        <p:nvPicPr>
          <p:cNvPr id="11" name="Рисунок 10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659" y="1340768"/>
            <a:ext cx="4204605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6372200" cy="110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5157192"/>
            <a:ext cx="5004048" cy="150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899592" y="4725144"/>
            <a:ext cx="36004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87824" y="5085184"/>
            <a:ext cx="20162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72200" y="5877272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436096" y="2708920"/>
            <a:ext cx="2088232" cy="28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88641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Часто встречающиеся ошибки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63080" y="836712"/>
            <a:ext cx="79573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Помним о существовании сайтов «хищнических» журналов с иными банковскими реквизитами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20" name="Рисунок 19" descr="19,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58591"/>
            <a:ext cx="6336704" cy="3902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19,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924944"/>
            <a:ext cx="5688632" cy="379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3203848" y="3212976"/>
            <a:ext cx="223224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259632" y="1988840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5" name="Рисунок 24" descr="19,3,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11424" y="1678707"/>
            <a:ext cx="1676400" cy="238125"/>
          </a:xfrm>
          <a:prstGeom prst="rect">
            <a:avLst/>
          </a:prstGeom>
        </p:spPr>
      </p:pic>
      <p:pic>
        <p:nvPicPr>
          <p:cNvPr id="27" name="Рисунок 26" descr="19,4,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2924944"/>
            <a:ext cx="26765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166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Бесплатные журналы в БД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47036"/>
            <a:ext cx="80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436511"/>
              </p:ext>
            </p:extLst>
          </p:nvPr>
        </p:nvGraphicFramePr>
        <p:xfrm>
          <a:off x="1051868" y="980728"/>
          <a:ext cx="6804856" cy="8000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1780"/>
                <a:gridCol w="4608512"/>
                <a:gridCol w="936104"/>
                <a:gridCol w="908460"/>
              </a:tblGrid>
              <a:tr h="21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Steel and Composite Structures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3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1229-9367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Advances in Concrete Construction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3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2287-5301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3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692696"/>
            <a:ext cx="63728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Железобетонные конструкции и транспортные сооружения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844824"/>
            <a:ext cx="2171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Строительная механика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745305"/>
              </p:ext>
            </p:extLst>
          </p:nvPr>
        </p:nvGraphicFramePr>
        <p:xfrm>
          <a:off x="1058337" y="2204864"/>
          <a:ext cx="6790127" cy="8478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5311"/>
                <a:gridCol w="4608512"/>
                <a:gridCol w="936104"/>
                <a:gridCol w="900200"/>
              </a:tblGrid>
              <a:tr h="18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Structural Engineering and Mechanics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3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откр.дост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1225-4568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Q1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3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Australian Journal of Structural Engineering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3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3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3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1328-7982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51720" y="2977207"/>
            <a:ext cx="5076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Металлические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деревянные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пластмассовые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конструкции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638618"/>
              </p:ext>
            </p:extLst>
          </p:nvPr>
        </p:nvGraphicFramePr>
        <p:xfrm>
          <a:off x="1043607" y="3356992"/>
          <a:ext cx="6804856" cy="4565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1"/>
                <a:gridCol w="4608512"/>
                <a:gridCol w="936104"/>
                <a:gridCol w="90019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Ironmaking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Steelmaking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0301-9233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835696" y="3913311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Сопротивление материалов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4256319"/>
          <a:ext cx="6840760" cy="68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/>
                <a:gridCol w="4608512"/>
                <a:gridCol w="936104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International Materials Reviews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0950-6608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Materials Science and Technology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0267-0836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5085184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строительства и охраны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5492714"/>
          <a:ext cx="6840760" cy="655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"/>
                <a:gridCol w="4608512"/>
                <a:gridCol w="936104"/>
                <a:gridCol w="93610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International Journal of Construction Management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1562-3599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166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Бесплатные журналы в БД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Scopus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47036"/>
            <a:ext cx="80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436511"/>
              </p:ext>
            </p:extLst>
          </p:nvPr>
        </p:nvGraphicFramePr>
        <p:xfrm>
          <a:off x="1051869" y="1268760"/>
          <a:ext cx="6904507" cy="5062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810"/>
                <a:gridCol w="4462481"/>
                <a:gridCol w="1008112"/>
                <a:gridCol w="936104"/>
              </a:tblGrid>
              <a:tr h="21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7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Coupled Systems Mechanics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2234-2184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908720"/>
            <a:ext cx="63728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Теоретическая механика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31840" y="1916832"/>
            <a:ext cx="3290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Политология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психология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философия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638618"/>
              </p:ext>
            </p:extLst>
          </p:nvPr>
        </p:nvGraphicFramePr>
        <p:xfrm>
          <a:off x="1043604" y="2348880"/>
          <a:ext cx="6912771" cy="21932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7678"/>
                <a:gridCol w="4420878"/>
                <a:gridCol w="1008112"/>
                <a:gridCol w="936103"/>
              </a:tblGrid>
              <a:tr h="214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Perspectives on Political Science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1045-7097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Strategic Analysis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0970-0161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Psychoanalytic Perspectives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1551-806X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Q2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Educational Psychology in Practice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0266-7363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Educational Philosophy and Theory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0013-1857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British Journal for the History of Philosophy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плата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рис.)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0960-8788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4653136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Высшая математика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5078253"/>
          <a:ext cx="6840760" cy="655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4056"/>
                <a:gridCol w="4464496"/>
                <a:gridCol w="1008112"/>
                <a:gridCol w="86409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Квартиль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African Journal of Research in Mathematics, Science and Technology Education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lang="uk-UA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откр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uk-UA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</a:t>
                      </a: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uk-UA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1811-7295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166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Бесплатные журналы в БД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47036"/>
            <a:ext cx="80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436511"/>
              </p:ext>
            </p:extLst>
          </p:nvPr>
        </p:nvGraphicFramePr>
        <p:xfrm>
          <a:off x="1051868" y="1186655"/>
          <a:ext cx="7624588" cy="5141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6940"/>
                <a:gridCol w="5192415"/>
                <a:gridCol w="1785233"/>
              </a:tblGrid>
              <a:tr h="21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5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Construction and building materials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цв.рис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0950-0618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764704"/>
            <a:ext cx="63728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Железобетонные конструкции и транспортные сооружения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1844824"/>
            <a:ext cx="2171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Строительная механика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745305"/>
              </p:ext>
            </p:extLst>
          </p:nvPr>
        </p:nvGraphicFramePr>
        <p:xfrm>
          <a:off x="1058337" y="2227836"/>
          <a:ext cx="7618119" cy="4810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0736"/>
                <a:gridCol w="5185893"/>
                <a:gridCol w="1791490"/>
              </a:tblGrid>
              <a:tr h="252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Mechanics &amp; industry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2257-7777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51720" y="2833191"/>
            <a:ext cx="5076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Металлические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деревянные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пластмассовые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конструкции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638618"/>
              </p:ext>
            </p:extLst>
          </p:nvPr>
        </p:nvGraphicFramePr>
        <p:xfrm>
          <a:off x="1043607" y="3284984"/>
          <a:ext cx="7632849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5526"/>
                <a:gridCol w="5136902"/>
                <a:gridCol w="17904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Automation in construction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(беспл.+25оттисков,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цв.рис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0926-5805</a:t>
                      </a:r>
                      <a:endParaRPr lang="uk-UA" sz="1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051720" y="4077072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Сопротивление материалов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4437112"/>
          <a:ext cx="7632848" cy="655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9629"/>
                <a:gridCol w="5182798"/>
                <a:gridCol w="17904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Journal of strength and conditioning research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цветн.рис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версии)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1064-8011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5137447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строительства и охраны труда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5445224"/>
          <a:ext cx="7632848" cy="6550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9629"/>
                <a:gridCol w="5182798"/>
                <a:gridCol w="17904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Proceedings of the institution of civil engineers-structures and buildings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0965-0911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208912" cy="5040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Классификация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наукометрических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БД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56376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2746342781"/>
              </p:ext>
            </p:extLst>
          </p:nvPr>
        </p:nvGraphicFramePr>
        <p:xfrm>
          <a:off x="323528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21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5576" y="116632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Бесплатные журналы в БД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Web of Science</a:t>
            </a:r>
            <a:endParaRPr lang="ru-RU" sz="32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1447036"/>
            <a:ext cx="80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836712"/>
            <a:ext cx="3503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Технология строительного производства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745305"/>
              </p:ext>
            </p:extLst>
          </p:nvPr>
        </p:nvGraphicFramePr>
        <p:xfrm>
          <a:off x="1058337" y="1268760"/>
          <a:ext cx="7618119" cy="4565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40736"/>
                <a:gridCol w="5185893"/>
                <a:gridCol w="1791490"/>
              </a:tblGrid>
              <a:tr h="183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Automation in construction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беспл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оплата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 цвет. рис. в </a:t>
                      </a:r>
                      <a:r>
                        <a:rPr lang="ru-RU" sz="1400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0926-5805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31840" y="1844824"/>
            <a:ext cx="3290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Политология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психология</a:t>
            </a: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400" b="1" dirty="0" err="1" smtClean="0">
                <a:latin typeface="Times New Roman" pitchFamily="18" charset="0"/>
                <a:cs typeface="Times New Roman" pitchFamily="18" charset="0"/>
              </a:rPr>
              <a:t>философия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8638618"/>
              </p:ext>
            </p:extLst>
          </p:nvPr>
        </p:nvGraphicFramePr>
        <p:xfrm>
          <a:off x="1043607" y="2312103"/>
          <a:ext cx="7632849" cy="68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05526"/>
                <a:gridCol w="5136902"/>
                <a:gridCol w="179042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Actualidades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en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psicologia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0258-6444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Agora-papeles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de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filosofia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2174-3347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051720" y="3212976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Высшая математика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88832639"/>
              </p:ext>
            </p:extLst>
          </p:nvPr>
        </p:nvGraphicFramePr>
        <p:xfrm>
          <a:off x="1043608" y="3645024"/>
          <a:ext cx="7632848" cy="5163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9629"/>
                <a:gridCol w="5182798"/>
                <a:gridCol w="1790421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ISSN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Advances in Mathematics of Communications</a:t>
                      </a:r>
                      <a:endParaRPr lang="en-US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1930-5346</a:t>
                      </a:r>
                      <a:endParaRPr lang="uk-UA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65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повышению цитируемости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07" y="1412776"/>
            <a:ext cx="76208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Используйте правильные термины при переводе на английский язык</a:t>
            </a: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Используйте ключевые слова, которые наиболее популярны по этой теме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529" y="2204864"/>
            <a:ext cx="414772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916832"/>
            <a:ext cx="502389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6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65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повышению цитируемости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07" y="1412776"/>
            <a:ext cx="801685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Обращайте внимание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Процентиль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важности журнала                             (он должен стремиться к 100%)</a:t>
            </a: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3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Выбирайте журналы которые имеют квартиль выше чем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4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Ссылайтесь на работы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высокоцитируемых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авторов, чьи публикации размещены в престижных журналах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(Q1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Q2)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4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0" name="Рисунок 9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3960440" cy="2201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154022"/>
            <a:ext cx="3955559" cy="2139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6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342902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32656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повышению цитируемости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607" y="1385481"/>
            <a:ext cx="8088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6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повышения цитируемости ученого 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рейтинга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академии, ссылайтесь на работы ваших коллег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взаимоцитирование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348880"/>
            <a:ext cx="414397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39552" y="5580529"/>
            <a:ext cx="3794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odaba.edu.ua/library/scientometric-research/links-to-the-academics-articles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94"/>
          <a:stretch/>
        </p:blipFill>
        <p:spPr>
          <a:xfrm>
            <a:off x="4355976" y="4149080"/>
            <a:ext cx="4198218" cy="215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16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6588" y="1184347"/>
            <a:ext cx="81038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7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Самоцитирование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должно превышать 10-12%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 startAt="7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Делайте электронную рассылку на свои работы или аннотацию к ним авторам, которые занимаются похожей темой</a:t>
            </a:r>
          </a:p>
          <a:p>
            <a:pPr marL="457200" lvl="0" indent="-457200" algn="just">
              <a:buAutoNum type="arabicPeriod" startAt="7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Продвигайте ваши публикации:</a:t>
            </a:r>
          </a:p>
          <a:p>
            <a:pPr marL="809625" indent="-284163" algn="just">
              <a:buFont typeface="Browallia New" pitchFamily="34" charset="-34"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общеакадемический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Репозиторий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http://mx.ogasa.org.ua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indent="-284163" algn="just">
              <a:buFont typeface="Browallia New" pitchFamily="34" charset="-34"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09625" lvl="0" indent="-284163" algn="just">
              <a:buFont typeface="Browallia New" pitchFamily="34" charset="-34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персональный веб-сайт;</a:t>
            </a:r>
          </a:p>
          <a:p>
            <a:pPr marL="809625" lvl="0" indent="-284163" algn="just">
              <a:buFont typeface="Browallia New" pitchFamily="34" charset="-34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соц. сети для ученых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ResearchGate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Academia.edu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(c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2019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подписка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 Улучшайте уровень своих публикаций в академических изданиях.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54087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Рекомендации по повышению цитируемости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293" y="2863386"/>
            <a:ext cx="2951635" cy="2365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9635" y="2854261"/>
            <a:ext cx="2944653" cy="2374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199" y="4437112"/>
            <a:ext cx="3747305" cy="383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74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0466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Сайты в помощь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140" y="108961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7" indent="-34290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odaba.edu.ua/library/scientometric-research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pic>
        <p:nvPicPr>
          <p:cNvPr id="11" name="Рисунок 10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1145" y="1541090"/>
            <a:ext cx="4756959" cy="4984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556792"/>
            <a:ext cx="2942936" cy="2183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45024"/>
            <a:ext cx="3551493" cy="3119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936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92494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4293096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bib@ogasa.org.ua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6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776864" cy="194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Рисунок 43" descr="0.JPG"/>
          <p:cNvPicPr>
            <a:picLocks noChangeAspect="1"/>
          </p:cNvPicPr>
          <p:nvPr/>
        </p:nvPicPr>
        <p:blipFill>
          <a:blip r:embed="rId3" cstate="print"/>
          <a:srcRect t="18143"/>
          <a:stretch>
            <a:fillRect/>
          </a:stretch>
        </p:blipFill>
        <p:spPr>
          <a:xfrm>
            <a:off x="1115616" y="3717032"/>
            <a:ext cx="7632848" cy="25990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6"/>
            <a:ext cx="8220962" cy="1584176"/>
          </a:xfrm>
        </p:spPr>
        <p:txBody>
          <a:bodyPr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</a:t>
            </a:r>
          </a:p>
          <a:p>
            <a:pPr marL="0" indent="363538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Голландская библиографическая и реферативная база данных. Разработчиком и собственником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Scopus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издательская корпорация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Elsevier.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www.scopus.com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3068960"/>
            <a:ext cx="27363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11960" y="3356992"/>
            <a:ext cx="300658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956376" y="2492896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15616" y="3933056"/>
            <a:ext cx="25202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39952" y="6165304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195736" y="4221088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3" idx="0"/>
          </p:cNvCxnSpPr>
          <p:nvPr/>
        </p:nvCxnSpPr>
        <p:spPr>
          <a:xfrm flipH="1">
            <a:off x="751415" y="3068960"/>
            <a:ext cx="296355" cy="5760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1560" y="3645024"/>
            <a:ext cx="279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7236296" y="3356992"/>
            <a:ext cx="506624" cy="8779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740352" y="3429000"/>
            <a:ext cx="348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83568" y="5157192"/>
            <a:ext cx="279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dirty="0"/>
          </a:p>
        </p:txBody>
      </p:sp>
      <p:cxnSp>
        <p:nvCxnSpPr>
          <p:cNvPr id="31" name="Прямая соединительная линия 30"/>
          <p:cNvCxnSpPr>
            <a:stCxn id="33" idx="1"/>
          </p:cNvCxnSpPr>
          <p:nvPr/>
        </p:nvCxnSpPr>
        <p:spPr>
          <a:xfrm flipH="1" flipV="1">
            <a:off x="4788024" y="6165304"/>
            <a:ext cx="1872208" cy="25667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660232" y="6237312"/>
            <a:ext cx="335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347864" y="4077072"/>
            <a:ext cx="336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2771800" y="4293096"/>
            <a:ext cx="610784" cy="2308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8604448" y="27089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8604448" y="2492896"/>
            <a:ext cx="79894" cy="37582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899592" y="4725144"/>
            <a:ext cx="288032" cy="50405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угольник 54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  <p:cxnSp>
        <p:nvCxnSpPr>
          <p:cNvPr id="49" name="Прямая соединительная линия 48"/>
          <p:cNvCxnSpPr/>
          <p:nvPr/>
        </p:nvCxnSpPr>
        <p:spPr>
          <a:xfrm>
            <a:off x="1187624" y="4725144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2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904" y="2276872"/>
            <a:ext cx="6534472" cy="218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9928" y="4146563"/>
            <a:ext cx="4161995" cy="252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3286"/>
            <a:ext cx="8280920" cy="237163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Глобальные</a:t>
            </a:r>
          </a:p>
          <a:p>
            <a:pPr marL="0" indent="363538" algn="just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of Science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мериканская авторитетная наукометрическая и реферативно-библиографическая БД, которая не содержит полных текстов статей, но включает в себя ссылки на первоисточник. С 2016 владельцем и разработчиком БД выступает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Clarivate Analytics.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http://apps.webofknowledge.com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363538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363538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363538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363538">
              <a:buNone/>
            </a:pP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28384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547664" y="3501008"/>
            <a:ext cx="36724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572000" y="3717032"/>
            <a:ext cx="151216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7584" y="4293096"/>
            <a:ext cx="360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14096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1043608" y="3501008"/>
            <a:ext cx="504056" cy="86409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5940152" y="3388350"/>
            <a:ext cx="284584" cy="3286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339752" y="558924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3</a:t>
            </a:r>
            <a:endParaRPr lang="uk-UA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699792" y="5445224"/>
            <a:ext cx="78523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627784" y="5445224"/>
            <a:ext cx="360040" cy="2003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66696" y="6165304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280030" y="56612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4542760" y="5958572"/>
            <a:ext cx="785324" cy="2067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843808" y="5229200"/>
            <a:ext cx="5040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2555776" y="5229200"/>
            <a:ext cx="288269" cy="15595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267744" y="52292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uk-UA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660232" y="2420888"/>
            <a:ext cx="36004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6891923" y="2420888"/>
            <a:ext cx="1352485" cy="6480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8172400" y="299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uk-UA" dirty="0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2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115755"/>
            <a:ext cx="4176464" cy="210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2562" y="4365103"/>
            <a:ext cx="6495822" cy="2342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990" y="2311762"/>
            <a:ext cx="3828474" cy="1765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576068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3538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Index Copernicus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Польская база данных научного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цитирования.</a:t>
            </a:r>
          </a:p>
          <a:p>
            <a:pPr marL="0" indent="363538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journals.indexcopernicus.com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lvl="0" indent="363538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80" y="2276872"/>
            <a:ext cx="64807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619672" y="2996952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7020272" y="3391116"/>
            <a:ext cx="504056" cy="8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339752" y="2276872"/>
            <a:ext cx="720080" cy="2160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990528" y="3031897"/>
            <a:ext cx="629144" cy="54470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450354" y="3399716"/>
            <a:ext cx="560569" cy="21493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987824" y="22768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3429000"/>
            <a:ext cx="2946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350718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59550" y="557994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19672" y="5404574"/>
            <a:ext cx="9361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1187624" y="5404574"/>
            <a:ext cx="419434" cy="3286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3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583504"/>
            <a:ext cx="4066768" cy="1775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72789"/>
            <a:ext cx="4176464" cy="218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5099" y="4359003"/>
            <a:ext cx="4941830" cy="2144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9" name="Прямая соединительная линия 28"/>
          <p:cNvCxnSpPr/>
          <p:nvPr/>
        </p:nvCxnSpPr>
        <p:spPr>
          <a:xfrm flipH="1">
            <a:off x="2411762" y="5013176"/>
            <a:ext cx="504054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5760681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Локальные</a:t>
            </a:r>
          </a:p>
          <a:p>
            <a:pPr marL="0" lvl="0" indent="363538"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63538" algn="just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Google Scholar (Google Academy)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включает в себя любую информацию (статьи, тезисы, книги, библиографическое описание)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scholar.google.com.ua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050" dirty="0" smtClean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00392" y="6237312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02875" y="2636912"/>
            <a:ext cx="6528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80112" y="2878050"/>
            <a:ext cx="11521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63888" y="4509120"/>
            <a:ext cx="143284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915816" y="4725144"/>
            <a:ext cx="0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165353" y="2636912"/>
            <a:ext cx="715347" cy="31432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954802" y="2837196"/>
            <a:ext cx="376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1</a:t>
            </a:r>
            <a:endParaRPr lang="uk-UA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6256" y="2483604"/>
            <a:ext cx="376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uk-UA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6492189" y="2671604"/>
            <a:ext cx="480101" cy="1909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52038" y="4221088"/>
            <a:ext cx="300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uk-UA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4991998" y="4437112"/>
            <a:ext cx="360040" cy="7200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83686" y="50231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uk-UA" dirty="0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17748" y="170892"/>
            <a:ext cx="683568" cy="3600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-2385396" y="3933056"/>
            <a:ext cx="5489852" cy="36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0" y="692696"/>
            <a:ext cx="655623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6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2177</Words>
  <Application>Microsoft Office PowerPoint</Application>
  <PresentationFormat>Экран (4:3)</PresentationFormat>
  <Paragraphs>593</Paragraphs>
  <Slides>56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НАУКОМЕТРИЧЕСКИЕ БАЗЫ ДАННЫХ.  ОСОБЕННОСТИ  ПОДГОТОВКИ ПУБЛИКАЦИИ. ПОВЫШЕНИЕ ЦИТИРУЕМОСТИ АВТОРА</vt:lpstr>
      <vt:lpstr>Что такое наукометрия?</vt:lpstr>
      <vt:lpstr>Основные критерии оценки в наукометрии </vt:lpstr>
      <vt:lpstr>Основные критерии оценки в наукометрии </vt:lpstr>
      <vt:lpstr>Классификация наукометрических БД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Изменения в Порядке присвоения научных степеней доктора и кандидата наук (Наказ від 23.09.2019 №1220)</vt:lpstr>
      <vt:lpstr>Страны Европейского Союза и государств входящих в Организацию экономического сотрудничества и развития</vt:lpstr>
      <vt:lpstr>Страны Европейского Союза и государств входящих в Организацию экономического сотрудничества и развития</vt:lpstr>
      <vt:lpstr>Страны Европейского Союза и государств входящих в Организацию экономического сотрудничества и развития</vt:lpstr>
      <vt:lpstr>Страны Европейского Союза и государств входящих в Организацию экономического сотрудничества и развития</vt:lpstr>
      <vt:lpstr>Фаховые издания Украины</vt:lpstr>
      <vt:lpstr>Удаленный доступ к журналам индексируемым БД Scopus </vt:lpstr>
      <vt:lpstr>Удаленный доступ к журналам индексируемым БД WoS</vt:lpstr>
      <vt:lpstr>Слайд 22</vt:lpstr>
      <vt:lpstr>Слайд 23</vt:lpstr>
      <vt:lpstr>Оценка политики журналов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Наукометрические исследования в международных базах данных. Индекс Хирша (h-индекс). Индекс цитирования. Импакт фактор</dc:title>
  <dc:creator>библиотека</dc:creator>
  <cp:lastModifiedBy>Анна</cp:lastModifiedBy>
  <cp:revision>518</cp:revision>
  <dcterms:created xsi:type="dcterms:W3CDTF">2016-04-26T07:38:17Z</dcterms:created>
  <dcterms:modified xsi:type="dcterms:W3CDTF">2020-01-22T09:35:02Z</dcterms:modified>
</cp:coreProperties>
</file>